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5"/>
  </p:notesMasterIdLst>
  <p:handoutMasterIdLst>
    <p:handoutMasterId r:id="rId16"/>
  </p:handoutMasterIdLst>
  <p:sldIdLst>
    <p:sldId id="5113" r:id="rId2"/>
    <p:sldId id="5116" r:id="rId3"/>
    <p:sldId id="5065" r:id="rId4"/>
    <p:sldId id="5114" r:id="rId5"/>
    <p:sldId id="5115" r:id="rId6"/>
    <p:sldId id="5117" r:id="rId7"/>
    <p:sldId id="5118" r:id="rId8"/>
    <p:sldId id="5119" r:id="rId9"/>
    <p:sldId id="5120" r:id="rId10"/>
    <p:sldId id="5121" r:id="rId11"/>
    <p:sldId id="5122" r:id="rId12"/>
    <p:sldId id="5123" r:id="rId13"/>
    <p:sldId id="5124" r:id="rId14"/>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DIVIDER SLIDES" id="{E67C856D-C9A4-418C-88D7-508DF4E508D6}">
          <p14:sldIdLst>
            <p14:sldId id="5113"/>
            <p14:sldId id="5116"/>
            <p14:sldId id="5065"/>
            <p14:sldId id="5114"/>
            <p14:sldId id="5115"/>
            <p14:sldId id="5117"/>
            <p14:sldId id="5118"/>
            <p14:sldId id="5119"/>
            <p14:sldId id="5120"/>
            <p14:sldId id="5121"/>
            <p14:sldId id="5122"/>
            <p14:sldId id="5123"/>
            <p14:sldId id="5124"/>
          </p14:sldIdLst>
        </p14:section>
        <p14:section name="CONTENT LAYOUTS" id="{8461F1B7-3496-42E9-8692-5DD464099877}">
          <p14:sldIdLst/>
        </p14:section>
        <p14:section name="KEY STATEMENT LAYOUT" id="{08EC89E3-3F1F-41AE-97EC-4A3BCEEB9B65}">
          <p14:sldIdLst/>
        </p14:section>
        <p14:section name="CHART DATA EXAMPLES" id="{39605A82-907D-4B80-926C-4C1C0531CBA3}">
          <p14:sldIdLst/>
        </p14:section>
        <p14:section name="TABLE SLIDE EXAMPLES" id="{44DC11D3-B303-48D3-A69E-2630C3742AF4}">
          <p14:sldIdLst/>
        </p14:section>
        <p14:section name="KEY STATS SLIDE" id="{7EE341BA-9BDB-4E6F-B6EC-0D5479BBA210}">
          <p14:sldIdLst/>
        </p14:section>
        <p14:section name="THANK YOU" id="{1EBAC3ED-4B6D-4CA4-9D7A-7AF8E16514DE}">
          <p14:sldIdLst/>
        </p14:section>
        <p14:section name="INSTRUCTIONS/GUIDANCE - KEEP HIDDEN" id="{ACA93B67-C7A8-4566-B34D-895400597611}">
          <p14:sldIdLst/>
        </p14:section>
      </p14:sectionLst>
    </p:ext>
    <p:ext uri="{EFAFB233-063F-42B5-8137-9DF3F51BA10A}">
      <p15:sldGuideLst xmlns:p15="http://schemas.microsoft.com/office/powerpoint/2012/main">
        <p15:guide id="1" orient="horz" pos="3793" userDrawn="1">
          <p15:clr>
            <a:srgbClr val="A4A3A4"/>
          </p15:clr>
        </p15:guide>
        <p15:guide id="2" pos="3840" userDrawn="1">
          <p15:clr>
            <a:srgbClr val="A4A3A4"/>
          </p15:clr>
        </p15:guide>
        <p15:guide id="3" pos="240" userDrawn="1">
          <p15:clr>
            <a:srgbClr val="C35EA4"/>
          </p15:clr>
        </p15:guide>
        <p15:guide id="4" orient="horz" pos="255" userDrawn="1">
          <p15:clr>
            <a:srgbClr val="C35EA4"/>
          </p15:clr>
        </p15:guide>
        <p15:guide id="7" orient="horz" pos="4133" userDrawn="1">
          <p15:clr>
            <a:srgbClr val="C35EA4"/>
          </p15:clr>
        </p15:guide>
        <p15:guide id="9" pos="7440" userDrawn="1">
          <p15:clr>
            <a:srgbClr val="C35EA4"/>
          </p15:clr>
        </p15:guide>
        <p15:guide id="10" pos="7423" userDrawn="1">
          <p15:clr>
            <a:srgbClr val="C35E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66"/>
    <a:srgbClr val="FFC000"/>
    <a:srgbClr val="06346E"/>
    <a:srgbClr val="FFB210"/>
    <a:srgbClr val="404040"/>
    <a:srgbClr val="FFFFFF"/>
    <a:srgbClr val="7F7F7F"/>
    <a:srgbClr val="000000"/>
    <a:srgbClr val="92D2DC"/>
    <a:srgbClr val="136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3792" autoAdjust="0"/>
  </p:normalViewPr>
  <p:slideViewPr>
    <p:cSldViewPr snapToGrid="0" showGuides="1">
      <p:cViewPr varScale="1">
        <p:scale>
          <a:sx n="67" d="100"/>
          <a:sy n="67" d="100"/>
        </p:scale>
        <p:origin x="388" y="44"/>
      </p:cViewPr>
      <p:guideLst>
        <p:guide orient="horz" pos="3793"/>
        <p:guide pos="3840"/>
        <p:guide pos="240"/>
        <p:guide orient="horz" pos="255"/>
        <p:guide orient="horz" pos="4133"/>
        <p:guide pos="7440"/>
        <p:guide pos="7423"/>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46" d="100"/>
          <a:sy n="46" d="100"/>
        </p:scale>
        <p:origin x="295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0A5BC2-5CDD-D4F5-26CD-8806A71B4E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5B94522-63D5-1310-94EB-AF22ED3C38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F20BE-5220-4259-ABC0-5C54B891DD8C}" type="datetimeFigureOut">
              <a:rPr lang="en-GB" smtClean="0"/>
              <a:t>26/10/2023</a:t>
            </a:fld>
            <a:endParaRPr lang="en-GB" dirty="0"/>
          </a:p>
        </p:txBody>
      </p:sp>
      <p:sp>
        <p:nvSpPr>
          <p:cNvPr id="4" name="Footer Placeholder 3">
            <a:extLst>
              <a:ext uri="{FF2B5EF4-FFF2-40B4-BE49-F238E27FC236}">
                <a16:creationId xmlns:a16="http://schemas.microsoft.com/office/drawing/2014/main" id="{F016FD64-7C36-03CB-CDA2-8F8FA4B8C1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4D38AA7-5C8A-3264-DFCE-50C06558E3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28C742-F45D-452A-B8BA-4944C8861383}" type="slidenum">
              <a:rPr lang="en-GB" smtClean="0"/>
              <a:t>‹#›</a:t>
            </a:fld>
            <a:endParaRPr lang="en-GB" dirty="0"/>
          </a:p>
        </p:txBody>
      </p:sp>
    </p:spTree>
    <p:extLst>
      <p:ext uri="{BB962C8B-B14F-4D97-AF65-F5344CB8AC3E}">
        <p14:creationId xmlns:p14="http://schemas.microsoft.com/office/powerpoint/2010/main" val="41452479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AC525-7BA6-41F8-BDE8-53481CB7EC10}" type="datetimeFigureOut">
              <a:rPr lang="en-GB" smtClean="0"/>
              <a:t>26/10/2023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DFB43-5DEE-46D9-8D96-FAD2C1CF41D0}" type="slidenum">
              <a:rPr lang="en-GB" smtClean="0"/>
              <a:t>‹#›</a:t>
            </a:fld>
            <a:endParaRPr lang="en-GB" dirty="0"/>
          </a:p>
        </p:txBody>
      </p:sp>
    </p:spTree>
    <p:extLst>
      <p:ext uri="{BB962C8B-B14F-4D97-AF65-F5344CB8AC3E}">
        <p14:creationId xmlns:p14="http://schemas.microsoft.com/office/powerpoint/2010/main" val="268307226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LAYOUT 2 (D/O)">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9" name="Picture 8" descr="A picture containing graphics, font, graphic design, design&#10;&#10;Description automatically generated">
            <a:extLst>
              <a:ext uri="{FF2B5EF4-FFF2-40B4-BE49-F238E27FC236}">
                <a16:creationId xmlns:a16="http://schemas.microsoft.com/office/drawing/2014/main" id="{4FAF567A-6E4C-AC50-B42F-877FAF620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13" name="Content Placeholder 6">
            <a:extLst>
              <a:ext uri="{FF2B5EF4-FFF2-40B4-BE49-F238E27FC236}">
                <a16:creationId xmlns:a16="http://schemas.microsoft.com/office/drawing/2014/main" id="{93C3E3A7-C573-C228-9D9D-030F83A3FDA5}"/>
              </a:ext>
            </a:extLst>
          </p:cNvPr>
          <p:cNvSpPr>
            <a:spLocks noGrp="1"/>
          </p:cNvSpPr>
          <p:nvPr>
            <p:ph sz="quarter" idx="13"/>
          </p:nvPr>
        </p:nvSpPr>
        <p:spPr>
          <a:xfrm>
            <a:off x="4390243" y="3489602"/>
            <a:ext cx="666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15" name="Content Placeholder 6">
            <a:extLst>
              <a:ext uri="{FF2B5EF4-FFF2-40B4-BE49-F238E27FC236}">
                <a16:creationId xmlns:a16="http://schemas.microsoft.com/office/drawing/2014/main" id="{E33CBC3E-35EF-EE44-88AB-1F787341E074}"/>
              </a:ext>
            </a:extLst>
          </p:cNvPr>
          <p:cNvSpPr>
            <a:spLocks noGrp="1"/>
          </p:cNvSpPr>
          <p:nvPr>
            <p:ph sz="quarter" idx="14"/>
          </p:nvPr>
        </p:nvSpPr>
        <p:spPr>
          <a:xfrm>
            <a:off x="5056243" y="4726560"/>
            <a:ext cx="5076000" cy="406084"/>
          </a:xfrm>
          <a:prstGeom prst="parallelogram">
            <a:avLst/>
          </a:prstGeom>
          <a:solidFill>
            <a:schemeClr val="bg1"/>
          </a:solidFill>
        </p:spPr>
        <p:txBody>
          <a:bodyPr wrap="none" lIns="0" tIns="36000" bIns="36000" anchor="ctr">
            <a:spAutoFit/>
          </a:bodyPr>
          <a:lstStyle>
            <a:lvl1pPr marL="0" indent="0">
              <a:buNone/>
              <a:defRPr lang="en-GB" sz="18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16" name="Content Placeholder 6">
            <a:extLst>
              <a:ext uri="{FF2B5EF4-FFF2-40B4-BE49-F238E27FC236}">
                <a16:creationId xmlns:a16="http://schemas.microsoft.com/office/drawing/2014/main" id="{E34A5053-2B69-B570-C09F-D9D40BD03349}"/>
              </a:ext>
            </a:extLst>
          </p:cNvPr>
          <p:cNvSpPr>
            <a:spLocks noGrp="1"/>
          </p:cNvSpPr>
          <p:nvPr>
            <p:ph sz="quarter" idx="15"/>
          </p:nvPr>
        </p:nvSpPr>
        <p:spPr>
          <a:xfrm>
            <a:off x="4174310" y="2314892"/>
            <a:ext cx="684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418414131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IMAGE LEFT (D/O)">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1996CBF-3447-6632-DAC5-C13CC7890F89}"/>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3484177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x2 TITLE AND CONTENT WITH IMAGE LEFT (D/O)">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3BF149B8-7BA4-F30A-26F2-9262106F2871}"/>
              </a:ext>
            </a:extLst>
          </p:cNvPr>
          <p:cNvSpPr>
            <a:spLocks noGrp="1"/>
          </p:cNvSpPr>
          <p:nvPr>
            <p:ph sz="quarter" idx="16"/>
          </p:nvPr>
        </p:nvSpPr>
        <p:spPr>
          <a:xfrm>
            <a:off x="380997" y="1173600"/>
            <a:ext cx="8460000" cy="684000"/>
          </a:xfrm>
          <a:prstGeom prst="parallelogram">
            <a:avLst/>
          </a:prstGeom>
          <a:solidFill>
            <a:schemeClr val="bg1"/>
          </a:solidFill>
        </p:spPr>
        <p:txBody>
          <a:bodyPr vert="horz" wrap="none" lIns="0" tIns="36000" rIns="0" bIns="36000" rtlCol="0" anchor="ctr">
            <a:spAutoFit/>
          </a:bodyPr>
          <a:lstStyle>
            <a:lvl1pPr marL="0" indent="0">
              <a:buNone/>
              <a:defRPr lang="en-GB" sz="2400" b="1" dirty="0">
                <a:solidFill>
                  <a:srgbClr val="06346E"/>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10" name="Content Placeholder 6">
            <a:extLst>
              <a:ext uri="{FF2B5EF4-FFF2-40B4-BE49-F238E27FC236}">
                <a16:creationId xmlns:a16="http://schemas.microsoft.com/office/drawing/2014/main" id="{4CD1C43F-3368-E744-9C34-7DB8C9AD35AF}"/>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2698358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x2 CONTEN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6">
            <a:extLst>
              <a:ext uri="{FF2B5EF4-FFF2-40B4-BE49-F238E27FC236}">
                <a16:creationId xmlns:a16="http://schemas.microsoft.com/office/drawing/2014/main" id="{38D2D98A-1AD8-AD02-CA79-2CF3C77EA8EC}"/>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3930459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2 TITLE AND x2 CONTEN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9E0450D2-FD72-CF4E-9FA4-117EEBE80792}"/>
              </a:ext>
            </a:extLst>
          </p:cNvPr>
          <p:cNvSpPr>
            <a:spLocks noGrp="1"/>
          </p:cNvSpPr>
          <p:nvPr>
            <p:ph sz="quarter" idx="16"/>
          </p:nvPr>
        </p:nvSpPr>
        <p:spPr>
          <a:xfrm>
            <a:off x="380997" y="1173600"/>
            <a:ext cx="8460000" cy="684000"/>
          </a:xfrm>
          <a:prstGeom prst="parallelogram">
            <a:avLst/>
          </a:prstGeom>
          <a:solidFill>
            <a:schemeClr val="bg1"/>
          </a:solidFill>
        </p:spPr>
        <p:txBody>
          <a:bodyPr vert="horz" wrap="none" lIns="0" tIns="36000" rIns="0" bIns="36000" rtlCol="0" anchor="ctr">
            <a:spAutoFit/>
          </a:bodyPr>
          <a:lstStyle>
            <a:lvl1pPr marL="0" indent="0">
              <a:buNone/>
              <a:defRPr lang="en-GB" sz="2400" b="1" dirty="0">
                <a:solidFill>
                  <a:srgbClr val="06346E"/>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9" name="Content Placeholder 6">
            <a:extLst>
              <a:ext uri="{FF2B5EF4-FFF2-40B4-BE49-F238E27FC236}">
                <a16:creationId xmlns:a16="http://schemas.microsoft.com/office/drawing/2014/main" id="{931B5D6F-78C2-09AA-8D98-537ECB3ECF3A}"/>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455378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x3 CONTEN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8125670" y="2124000"/>
            <a:ext cx="3600001"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21">
            <a:extLst>
              <a:ext uri="{FF2B5EF4-FFF2-40B4-BE49-F238E27FC236}">
                <a16:creationId xmlns:a16="http://schemas.microsoft.com/office/drawing/2014/main" id="{28EC47ED-D0ED-203B-DB40-FFF752CCF6CC}"/>
              </a:ext>
            </a:extLst>
          </p:cNvPr>
          <p:cNvSpPr>
            <a:spLocks noGrp="1"/>
          </p:cNvSpPr>
          <p:nvPr>
            <p:ph type="body" sz="quarter" idx="16"/>
          </p:nvPr>
        </p:nvSpPr>
        <p:spPr>
          <a:xfrm>
            <a:off x="4294170"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6">
            <a:extLst>
              <a:ext uri="{FF2B5EF4-FFF2-40B4-BE49-F238E27FC236}">
                <a16:creationId xmlns:a16="http://schemas.microsoft.com/office/drawing/2014/main" id="{8DE2BB3E-AC5B-B9F3-0893-8378E3C8A050}"/>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186032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x2 TITLE AND x3 CONTEN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8125670" y="2124000"/>
            <a:ext cx="3600001"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21">
            <a:extLst>
              <a:ext uri="{FF2B5EF4-FFF2-40B4-BE49-F238E27FC236}">
                <a16:creationId xmlns:a16="http://schemas.microsoft.com/office/drawing/2014/main" id="{28EC47ED-D0ED-203B-DB40-FFF752CCF6CC}"/>
              </a:ext>
            </a:extLst>
          </p:cNvPr>
          <p:cNvSpPr>
            <a:spLocks noGrp="1"/>
          </p:cNvSpPr>
          <p:nvPr>
            <p:ph type="body" sz="quarter" idx="16"/>
          </p:nvPr>
        </p:nvSpPr>
        <p:spPr>
          <a:xfrm>
            <a:off x="4294170"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DA1C94F-6EFF-834A-CA4F-34C0AE4493BE}"/>
              </a:ext>
            </a:extLst>
          </p:cNvPr>
          <p:cNvSpPr>
            <a:spLocks noGrp="1"/>
          </p:cNvSpPr>
          <p:nvPr>
            <p:ph sz="quarter" idx="17"/>
          </p:nvPr>
        </p:nvSpPr>
        <p:spPr>
          <a:xfrm>
            <a:off x="380997" y="1173600"/>
            <a:ext cx="8460000" cy="684000"/>
          </a:xfrm>
          <a:prstGeom prst="parallelogram">
            <a:avLst/>
          </a:prstGeom>
          <a:solidFill>
            <a:schemeClr val="bg1"/>
          </a:solidFill>
        </p:spPr>
        <p:txBody>
          <a:bodyPr vert="horz" wrap="none" lIns="0" tIns="36000" rIns="0" bIns="36000" rtlCol="0" anchor="ctr">
            <a:spAutoFit/>
          </a:bodyPr>
          <a:lstStyle>
            <a:lvl1pPr marL="0" indent="0">
              <a:buNone/>
              <a:defRPr lang="en-GB" sz="2400" b="1" dirty="0">
                <a:solidFill>
                  <a:srgbClr val="06346E"/>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10" name="Content Placeholder 6">
            <a:extLst>
              <a:ext uri="{FF2B5EF4-FFF2-40B4-BE49-F238E27FC236}">
                <a16:creationId xmlns:a16="http://schemas.microsoft.com/office/drawing/2014/main" id="{4052BFEC-1BF1-042F-931A-F99E3B3B76F7}"/>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288573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IMAGE PLACEHOLDER (D/O)">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6C053AB-FC66-E019-4335-162E63C7548F}"/>
              </a:ext>
            </a:extLst>
          </p:cNvPr>
          <p:cNvSpPr>
            <a:spLocks noGrp="1"/>
          </p:cNvSpPr>
          <p:nvPr>
            <p:ph type="pic" sz="quarter" idx="15"/>
          </p:nvPr>
        </p:nvSpPr>
        <p:spPr>
          <a:xfrm>
            <a:off x="6077977" y="-14514"/>
            <a:ext cx="6114022" cy="6872514"/>
          </a:xfrm>
          <a:custGeom>
            <a:avLst/>
            <a:gdLst>
              <a:gd name="connsiteX0" fmla="*/ 1701225 w 6114022"/>
              <a:gd name="connsiteY0" fmla="*/ 0 h 6872514"/>
              <a:gd name="connsiteX1" fmla="*/ 3713810 w 6114022"/>
              <a:gd name="connsiteY1" fmla="*/ 6620 h 6872514"/>
              <a:gd name="connsiteX2" fmla="*/ 4276306 w 6114022"/>
              <a:gd name="connsiteY2" fmla="*/ 1530738 h 6872514"/>
              <a:gd name="connsiteX3" fmla="*/ 6114022 w 6114022"/>
              <a:gd name="connsiteY3" fmla="*/ 1851564 h 6872514"/>
              <a:gd name="connsiteX4" fmla="*/ 6114022 w 6114022"/>
              <a:gd name="connsiteY4" fmla="*/ 6872514 h 6872514"/>
              <a:gd name="connsiteX5" fmla="*/ 0 w 6114022"/>
              <a:gd name="connsiteY5" fmla="*/ 6870987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022" h="6872514">
                <a:moveTo>
                  <a:pt x="1701225" y="0"/>
                </a:moveTo>
                <a:lnTo>
                  <a:pt x="3713810" y="6620"/>
                </a:lnTo>
                <a:lnTo>
                  <a:pt x="4276306" y="1530738"/>
                </a:lnTo>
                <a:lnTo>
                  <a:pt x="6114022" y="1851564"/>
                </a:lnTo>
                <a:lnTo>
                  <a:pt x="6114022" y="6872514"/>
                </a:lnTo>
                <a:lnTo>
                  <a:pt x="0" y="6870987"/>
                </a:lnTo>
                <a:close/>
              </a:path>
            </a:pathLst>
          </a:custGeom>
          <a:solidFill>
            <a:schemeClr val="bg1">
              <a:lumMod val="85000"/>
            </a:schemeClr>
          </a:solidFill>
        </p:spPr>
        <p:txBody>
          <a:bodyPr wrap="square" anchor="ctr">
            <a:noAutofit/>
          </a:bodyPr>
          <a:lstStyle>
            <a:lvl1pPr marL="0" indent="0" algn="ctr">
              <a:buNone/>
              <a:defRPr b="1">
                <a:latin typeface="+mj-lt"/>
              </a:defRPr>
            </a:lvl1pPr>
          </a:lstStyle>
          <a:p>
            <a:r>
              <a:rPr lang="en-US"/>
              <a:t>Click icon to add picture</a:t>
            </a:r>
            <a:endParaRPr lang="en-GB" dirty="0"/>
          </a:p>
        </p:txBody>
      </p:sp>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7" name="Group 6">
            <a:extLst>
              <a:ext uri="{FF2B5EF4-FFF2-40B4-BE49-F238E27FC236}">
                <a16:creationId xmlns:a16="http://schemas.microsoft.com/office/drawing/2014/main" id="{6EA24E85-8C02-7D5E-3316-B5AAB8F9A6A3}"/>
              </a:ext>
            </a:extLst>
          </p:cNvPr>
          <p:cNvGrpSpPr/>
          <p:nvPr userDrawn="1"/>
        </p:nvGrpSpPr>
        <p:grpSpPr>
          <a:xfrm>
            <a:off x="9789344" y="0"/>
            <a:ext cx="2402656" cy="1851564"/>
            <a:chOff x="9789344" y="0"/>
            <a:chExt cx="2402656" cy="1851564"/>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grpSp>
      <p:sp>
        <p:nvSpPr>
          <p:cNvPr id="4" name="Content Placeholder 6">
            <a:extLst>
              <a:ext uri="{FF2B5EF4-FFF2-40B4-BE49-F238E27FC236}">
                <a16:creationId xmlns:a16="http://schemas.microsoft.com/office/drawing/2014/main" id="{A175B34E-7B3F-CBF2-B775-D8085FC0A7FD}"/>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798779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x2 TITLE AND CONTENT WITH IMAGE PLACEHOLDER (D/O)">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6C053AB-FC66-E019-4335-162E63C7548F}"/>
              </a:ext>
            </a:extLst>
          </p:cNvPr>
          <p:cNvSpPr>
            <a:spLocks noGrp="1"/>
          </p:cNvSpPr>
          <p:nvPr>
            <p:ph type="pic" sz="quarter" idx="15"/>
          </p:nvPr>
        </p:nvSpPr>
        <p:spPr>
          <a:xfrm>
            <a:off x="6077977" y="-14514"/>
            <a:ext cx="6114022" cy="6872514"/>
          </a:xfrm>
          <a:custGeom>
            <a:avLst/>
            <a:gdLst>
              <a:gd name="connsiteX0" fmla="*/ 1701225 w 6114022"/>
              <a:gd name="connsiteY0" fmla="*/ 0 h 6872514"/>
              <a:gd name="connsiteX1" fmla="*/ 3713810 w 6114022"/>
              <a:gd name="connsiteY1" fmla="*/ 6620 h 6872514"/>
              <a:gd name="connsiteX2" fmla="*/ 4276306 w 6114022"/>
              <a:gd name="connsiteY2" fmla="*/ 1530738 h 6872514"/>
              <a:gd name="connsiteX3" fmla="*/ 6114022 w 6114022"/>
              <a:gd name="connsiteY3" fmla="*/ 1851564 h 6872514"/>
              <a:gd name="connsiteX4" fmla="*/ 6114022 w 6114022"/>
              <a:gd name="connsiteY4" fmla="*/ 6872514 h 6872514"/>
              <a:gd name="connsiteX5" fmla="*/ 0 w 6114022"/>
              <a:gd name="connsiteY5" fmla="*/ 6870987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022" h="6872514">
                <a:moveTo>
                  <a:pt x="1701225" y="0"/>
                </a:moveTo>
                <a:lnTo>
                  <a:pt x="3713810" y="6620"/>
                </a:lnTo>
                <a:lnTo>
                  <a:pt x="4276306" y="1530738"/>
                </a:lnTo>
                <a:lnTo>
                  <a:pt x="6114022" y="1851564"/>
                </a:lnTo>
                <a:lnTo>
                  <a:pt x="6114022" y="6872514"/>
                </a:lnTo>
                <a:lnTo>
                  <a:pt x="0" y="6870987"/>
                </a:lnTo>
                <a:close/>
              </a:path>
            </a:pathLst>
          </a:custGeom>
          <a:solidFill>
            <a:schemeClr val="bg1">
              <a:lumMod val="85000"/>
            </a:schemeClr>
          </a:solidFill>
        </p:spPr>
        <p:txBody>
          <a:bodyPr wrap="square" anchor="ctr">
            <a:noAutofit/>
          </a:bodyPr>
          <a:lstStyle>
            <a:lvl1pPr marL="0" indent="0" algn="ctr">
              <a:buNone/>
              <a:defRPr b="1">
                <a:latin typeface="+mj-lt"/>
              </a:defRPr>
            </a:lvl1pPr>
          </a:lstStyle>
          <a:p>
            <a:r>
              <a:rPr lang="en-US"/>
              <a:t>Click icon to add picture</a:t>
            </a:r>
            <a:endParaRPr lang="en-GB" dirty="0"/>
          </a:p>
        </p:txBody>
      </p:sp>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7" name="Group 6">
            <a:extLst>
              <a:ext uri="{FF2B5EF4-FFF2-40B4-BE49-F238E27FC236}">
                <a16:creationId xmlns:a16="http://schemas.microsoft.com/office/drawing/2014/main" id="{6EA24E85-8C02-7D5E-3316-B5AAB8F9A6A3}"/>
              </a:ext>
            </a:extLst>
          </p:cNvPr>
          <p:cNvGrpSpPr/>
          <p:nvPr userDrawn="1"/>
        </p:nvGrpSpPr>
        <p:grpSpPr>
          <a:xfrm>
            <a:off x="9789344" y="0"/>
            <a:ext cx="2402656" cy="1851564"/>
            <a:chOff x="9789344" y="0"/>
            <a:chExt cx="2402656" cy="1851564"/>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grpSp>
      <p:sp>
        <p:nvSpPr>
          <p:cNvPr id="6" name="Content Placeholder 6">
            <a:extLst>
              <a:ext uri="{FF2B5EF4-FFF2-40B4-BE49-F238E27FC236}">
                <a16:creationId xmlns:a16="http://schemas.microsoft.com/office/drawing/2014/main" id="{C4D4921F-C5B1-BC00-EEF7-080DFC1FEC20}"/>
              </a:ext>
            </a:extLst>
          </p:cNvPr>
          <p:cNvSpPr>
            <a:spLocks noGrp="1"/>
          </p:cNvSpPr>
          <p:nvPr>
            <p:ph sz="quarter" idx="16"/>
          </p:nvPr>
        </p:nvSpPr>
        <p:spPr>
          <a:xfrm>
            <a:off x="380997" y="1173600"/>
            <a:ext cx="8460000" cy="684000"/>
          </a:xfrm>
          <a:prstGeom prst="parallelogram">
            <a:avLst/>
          </a:prstGeom>
          <a:solidFill>
            <a:schemeClr val="bg1"/>
          </a:solidFill>
        </p:spPr>
        <p:txBody>
          <a:bodyPr vert="horz" wrap="none" lIns="0" tIns="36000" rIns="0" bIns="36000" rtlCol="0" anchor="ctr">
            <a:spAutoFit/>
          </a:bodyPr>
          <a:lstStyle>
            <a:lvl1pPr marL="0" indent="0">
              <a:buNone/>
              <a:defRPr lang="en-GB" sz="2400" b="1" dirty="0">
                <a:solidFill>
                  <a:srgbClr val="06346E"/>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8" name="Content Placeholder 6">
            <a:extLst>
              <a:ext uri="{FF2B5EF4-FFF2-40B4-BE49-F238E27FC236}">
                <a16:creationId xmlns:a16="http://schemas.microsoft.com/office/drawing/2014/main" id="{5C29CE36-1502-BC6E-ABF7-6955827E8FE6}"/>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1757465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LAYOUT 1 (D/O)">
    <p:bg>
      <p:bgPr>
        <a:solidFill>
          <a:schemeClr val="accent1"/>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0229987-246C-D532-0E5F-92C1E03E6E37}"/>
              </a:ext>
            </a:extLst>
          </p:cNvPr>
          <p:cNvSpPr>
            <a:spLocks noGrp="1"/>
          </p:cNvSpPr>
          <p:nvPr>
            <p:ph sz="quarter" idx="13"/>
          </p:nvPr>
        </p:nvSpPr>
        <p:spPr>
          <a:xfrm>
            <a:off x="4157883" y="3615080"/>
            <a:ext cx="666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9" name="Picture 8" descr="A picture containing graphics, font, graphic design, design&#10;&#10;Description automatically generated">
            <a:extLst>
              <a:ext uri="{FF2B5EF4-FFF2-40B4-BE49-F238E27FC236}">
                <a16:creationId xmlns:a16="http://schemas.microsoft.com/office/drawing/2014/main" id="{4FAF567A-6E4C-AC50-B42F-877FAF620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14" name="Content Placeholder 6">
            <a:extLst>
              <a:ext uri="{FF2B5EF4-FFF2-40B4-BE49-F238E27FC236}">
                <a16:creationId xmlns:a16="http://schemas.microsoft.com/office/drawing/2014/main" id="{7E8F14AD-713A-AF57-B698-1FA64E2BD4B6}"/>
              </a:ext>
            </a:extLst>
          </p:cNvPr>
          <p:cNvSpPr>
            <a:spLocks noGrp="1"/>
          </p:cNvSpPr>
          <p:nvPr>
            <p:ph sz="quarter" idx="15"/>
          </p:nvPr>
        </p:nvSpPr>
        <p:spPr>
          <a:xfrm>
            <a:off x="3906000" y="2456670"/>
            <a:ext cx="684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3295474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LAYOUT 2 (D/O)">
    <p:bg>
      <p:bgPr>
        <a:solidFill>
          <a:schemeClr val="accent1"/>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0229987-246C-D532-0E5F-92C1E03E6E37}"/>
              </a:ext>
            </a:extLst>
          </p:cNvPr>
          <p:cNvSpPr>
            <a:spLocks noGrp="1"/>
          </p:cNvSpPr>
          <p:nvPr>
            <p:ph sz="quarter" idx="13"/>
          </p:nvPr>
        </p:nvSpPr>
        <p:spPr>
          <a:xfrm>
            <a:off x="1007488" y="2662152"/>
            <a:ext cx="52416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sp>
        <p:nvSpPr>
          <p:cNvPr id="14" name="Content Placeholder 6">
            <a:extLst>
              <a:ext uri="{FF2B5EF4-FFF2-40B4-BE49-F238E27FC236}">
                <a16:creationId xmlns:a16="http://schemas.microsoft.com/office/drawing/2014/main" id="{7E8F14AD-713A-AF57-B698-1FA64E2BD4B6}"/>
              </a:ext>
            </a:extLst>
          </p:cNvPr>
          <p:cNvSpPr>
            <a:spLocks noGrp="1"/>
          </p:cNvSpPr>
          <p:nvPr>
            <p:ph sz="quarter" idx="15"/>
          </p:nvPr>
        </p:nvSpPr>
        <p:spPr>
          <a:xfrm>
            <a:off x="327364" y="1503742"/>
            <a:ext cx="684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pic>
        <p:nvPicPr>
          <p:cNvPr id="3" name="Picture 2" descr="A picture containing graphics, font, graphic design, design&#10;&#10;Description automatically generated">
            <a:extLst>
              <a:ext uri="{FF2B5EF4-FFF2-40B4-BE49-F238E27FC236}">
                <a16:creationId xmlns:a16="http://schemas.microsoft.com/office/drawing/2014/main" id="{F49292B4-610A-9FF1-5727-F4672AF666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Tree>
    <p:extLst>
      <p:ext uri="{BB962C8B-B14F-4D97-AF65-F5344CB8AC3E}">
        <p14:creationId xmlns:p14="http://schemas.microsoft.com/office/powerpoint/2010/main" val="327654853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LAYOUT, 2 COLUMNS &amp; 1 HEADER BOX (D/O)">
    <p:bg>
      <p:bgPr>
        <a:solidFill>
          <a:schemeClr val="accent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60CE5C4-CE8B-631D-8531-FCAD779AF189}"/>
              </a:ext>
            </a:extLst>
          </p:cNvPr>
          <p:cNvSpPr/>
          <p:nvPr userDrawn="1"/>
        </p:nvSpPr>
        <p:spPr>
          <a:xfrm>
            <a:off x="-20969" y="1764878"/>
            <a:ext cx="9277184" cy="4535375"/>
          </a:xfrm>
          <a:custGeom>
            <a:avLst/>
            <a:gdLst>
              <a:gd name="connsiteX0" fmla="*/ 0 w 9277184"/>
              <a:gd name="connsiteY0" fmla="*/ 0 h 4535375"/>
              <a:gd name="connsiteX1" fmla="*/ 9277184 w 9277184"/>
              <a:gd name="connsiteY1" fmla="*/ 0 h 4535375"/>
              <a:gd name="connsiteX2" fmla="*/ 8143340 w 9277184"/>
              <a:gd name="connsiteY2" fmla="*/ 4535375 h 4535375"/>
              <a:gd name="connsiteX3" fmla="*/ 0 w 9277184"/>
              <a:gd name="connsiteY3" fmla="*/ 4535375 h 4535375"/>
            </a:gdLst>
            <a:ahLst/>
            <a:cxnLst>
              <a:cxn ang="0">
                <a:pos x="connsiteX0" y="connsiteY0"/>
              </a:cxn>
              <a:cxn ang="0">
                <a:pos x="connsiteX1" y="connsiteY1"/>
              </a:cxn>
              <a:cxn ang="0">
                <a:pos x="connsiteX2" y="connsiteY2"/>
              </a:cxn>
              <a:cxn ang="0">
                <a:pos x="connsiteX3" y="connsiteY3"/>
              </a:cxn>
            </a:cxnLst>
            <a:rect l="l" t="t" r="r" b="b"/>
            <a:pathLst>
              <a:path w="9277184" h="4535375">
                <a:moveTo>
                  <a:pt x="0" y="0"/>
                </a:moveTo>
                <a:lnTo>
                  <a:pt x="9277184" y="0"/>
                </a:lnTo>
                <a:lnTo>
                  <a:pt x="8143340" y="4535375"/>
                </a:lnTo>
                <a:lnTo>
                  <a:pt x="0" y="4535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sp>
        <p:nvSpPr>
          <p:cNvPr id="14" name="Content Placeholder 7">
            <a:extLst>
              <a:ext uri="{FF2B5EF4-FFF2-40B4-BE49-F238E27FC236}">
                <a16:creationId xmlns:a16="http://schemas.microsoft.com/office/drawing/2014/main" id="{9350123E-BAF4-427C-4E68-D285718704CD}"/>
              </a:ext>
            </a:extLst>
          </p:cNvPr>
          <p:cNvSpPr>
            <a:spLocks noGrp="1"/>
          </p:cNvSpPr>
          <p:nvPr>
            <p:ph sz="quarter" idx="15"/>
          </p:nvPr>
        </p:nvSpPr>
        <p:spPr>
          <a:xfrm>
            <a:off x="464400" y="2216998"/>
            <a:ext cx="3600000" cy="3564000"/>
          </a:xfrm>
        </p:spPr>
        <p:txBody>
          <a:bodyPr/>
          <a:lstStyle>
            <a:lvl1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800" b="1" i="0" u="none" strike="noStrike" kern="1200" cap="none" dirty="0" smtClean="0">
                <a:solidFill>
                  <a:schemeClr val="accent4"/>
                </a:solidFill>
                <a:latin typeface="+mj-lt"/>
                <a:ea typeface="Arial"/>
                <a:cs typeface="Arial"/>
                <a:sym typeface="Arial"/>
              </a:defRPr>
            </a:lvl1pPr>
            <a:lvl2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800" b="1" i="0" u="none" strike="noStrike" kern="1200" cap="none" dirty="0" smtClean="0">
                <a:solidFill>
                  <a:schemeClr val="accent4"/>
                </a:solidFill>
                <a:latin typeface="+mj-lt"/>
                <a:ea typeface="Arial"/>
                <a:cs typeface="Arial"/>
                <a:sym typeface="Arial"/>
              </a:defRPr>
            </a:lvl2pPr>
            <a:lvl3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800" b="1" i="0" u="none" strike="noStrike" kern="1200" cap="none" dirty="0" smtClean="0">
                <a:solidFill>
                  <a:schemeClr val="accent4"/>
                </a:solidFill>
                <a:latin typeface="+mj-lt"/>
                <a:ea typeface="Arial"/>
                <a:cs typeface="Arial"/>
                <a:sym typeface="Arial"/>
              </a:defRPr>
            </a:lvl3pPr>
            <a:lvl4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800" b="1" i="0" u="none" strike="noStrike" kern="1200" cap="none" dirty="0" smtClean="0">
                <a:solidFill>
                  <a:schemeClr val="accent4"/>
                </a:solidFill>
                <a:latin typeface="+mj-lt"/>
                <a:ea typeface="Arial"/>
                <a:cs typeface="Arial"/>
                <a:sym typeface="Arial"/>
              </a:defRPr>
            </a:lvl4pPr>
            <a:lvl5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800" b="1" i="0" u="none" strike="noStrike" kern="1200" cap="none" dirty="0" smtClean="0">
                <a:solidFill>
                  <a:schemeClr val="accent4"/>
                </a:solidFill>
                <a:latin typeface="+mj-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15" name="Content Placeholder 6">
            <a:extLst>
              <a:ext uri="{FF2B5EF4-FFF2-40B4-BE49-F238E27FC236}">
                <a16:creationId xmlns:a16="http://schemas.microsoft.com/office/drawing/2014/main" id="{8EC8FE1F-9605-A1ED-5A55-ED5AE6BDCB5B}"/>
              </a:ext>
            </a:extLst>
          </p:cNvPr>
          <p:cNvSpPr>
            <a:spLocks noGrp="1"/>
          </p:cNvSpPr>
          <p:nvPr>
            <p:ph sz="quarter" idx="18"/>
          </p:nvPr>
        </p:nvSpPr>
        <p:spPr>
          <a:xfrm rot="-600000">
            <a:off x="8883382" y="4765673"/>
            <a:ext cx="3096000" cy="1260000"/>
          </a:xfrm>
          <a:prstGeom prst="parallelogram">
            <a:avLst/>
          </a:prstGeom>
          <a:solidFill>
            <a:schemeClr val="accent3"/>
          </a:solidFill>
        </p:spPr>
        <p:txBody>
          <a:bodyPr wrap="square" lIns="0" tIns="36000" bIns="36000" anchor="ctr">
            <a:spAutoFit/>
          </a:bodyPr>
          <a:lstStyle>
            <a:lvl1pPr marL="0" indent="0" algn="ctr">
              <a:buNone/>
              <a:defRPr lang="en-GB" sz="1800" b="1" kern="1200" dirty="0" smtClean="0">
                <a:solidFill>
                  <a:schemeClr val="bg1"/>
                </a:solidFill>
                <a:latin typeface="EDF 2020" panose="020B0503020203020204" pitchFamily="34" charset="77"/>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Content Placeholder 7">
            <a:extLst>
              <a:ext uri="{FF2B5EF4-FFF2-40B4-BE49-F238E27FC236}">
                <a16:creationId xmlns:a16="http://schemas.microsoft.com/office/drawing/2014/main" id="{59213BB2-F517-8F06-6E5F-CBA7E8908AB8}"/>
              </a:ext>
            </a:extLst>
          </p:cNvPr>
          <p:cNvSpPr>
            <a:spLocks noGrp="1"/>
          </p:cNvSpPr>
          <p:nvPr>
            <p:ph sz="quarter" idx="20"/>
          </p:nvPr>
        </p:nvSpPr>
        <p:spPr>
          <a:xfrm>
            <a:off x="4341000" y="2216998"/>
            <a:ext cx="3600000" cy="3564000"/>
          </a:xfrm>
        </p:spPr>
        <p:txBody>
          <a:bodyPr/>
          <a:lstStyle>
            <a:lvl1pPr marL="342900" marR="0" indent="-342900" algn="l" defTabSz="914354" rtl="0" eaLnBrk="1" latinLnBrk="0" hangingPunct="1">
              <a:lnSpc>
                <a:spcPct val="100000"/>
              </a:lnSpc>
              <a:spcBef>
                <a:spcPts val="533"/>
              </a:spcBef>
              <a:spcAft>
                <a:spcPts val="1200"/>
              </a:spcAft>
              <a:buClr>
                <a:schemeClr val="tx2"/>
              </a:buClr>
              <a:buFont typeface="+mj-lt"/>
              <a:buAutoNum type="arabicPeriod"/>
              <a:defRPr lang="en-GB" sz="1800" b="0" i="0" u="none" strike="noStrike" kern="1200" cap="none" dirty="0">
                <a:solidFill>
                  <a:schemeClr val="tx2"/>
                </a:solidFill>
                <a:latin typeface="+mn-lt"/>
                <a:ea typeface="Arial"/>
                <a:cs typeface="Arial"/>
                <a:sym typeface="Arial"/>
              </a:defRPr>
            </a:lvl1pPr>
            <a:lvl2pPr marL="342900" marR="0" indent="-342900" algn="l" defTabSz="914354" rtl="0" eaLnBrk="1" latinLnBrk="0" hangingPunct="1">
              <a:lnSpc>
                <a:spcPct val="100000"/>
              </a:lnSpc>
              <a:spcBef>
                <a:spcPts val="533"/>
              </a:spcBef>
              <a:spcAft>
                <a:spcPts val="1200"/>
              </a:spcAft>
              <a:buClr>
                <a:schemeClr val="tx2"/>
              </a:buClr>
              <a:buFont typeface="+mj-lt"/>
              <a:buAutoNum type="arabicPeriod"/>
              <a:defRPr lang="en-GB" sz="1800" b="0" i="0" u="none" strike="noStrike" kern="1200" cap="none" dirty="0">
                <a:solidFill>
                  <a:schemeClr val="tx2"/>
                </a:solidFill>
                <a:latin typeface="+mn-lt"/>
                <a:ea typeface="Arial"/>
                <a:cs typeface="Arial"/>
                <a:sym typeface="Arial"/>
              </a:defRPr>
            </a:lvl2pPr>
            <a:lvl3pPr marL="342900" marR="0" indent="-342900" algn="l" defTabSz="914354" rtl="0" eaLnBrk="1" latinLnBrk="0" hangingPunct="1">
              <a:lnSpc>
                <a:spcPct val="100000"/>
              </a:lnSpc>
              <a:spcBef>
                <a:spcPts val="533"/>
              </a:spcBef>
              <a:spcAft>
                <a:spcPts val="1200"/>
              </a:spcAft>
              <a:buClr>
                <a:schemeClr val="tx2"/>
              </a:buClr>
              <a:buFont typeface="+mj-lt"/>
              <a:buAutoNum type="arabicPeriod"/>
              <a:defRPr lang="en-GB" sz="1800" b="0" i="0" u="none" strike="noStrike" kern="1200" cap="none" dirty="0">
                <a:solidFill>
                  <a:schemeClr val="tx2"/>
                </a:solidFill>
                <a:latin typeface="+mn-lt"/>
                <a:ea typeface="Arial"/>
                <a:cs typeface="Arial"/>
                <a:sym typeface="Arial"/>
              </a:defRPr>
            </a:lvl3pPr>
            <a:lvl4pPr marL="342900" marR="0" indent="-342900" algn="l" defTabSz="914354" rtl="0" eaLnBrk="1" latinLnBrk="0" hangingPunct="1">
              <a:lnSpc>
                <a:spcPct val="100000"/>
              </a:lnSpc>
              <a:spcBef>
                <a:spcPts val="533"/>
              </a:spcBef>
              <a:spcAft>
                <a:spcPts val="1200"/>
              </a:spcAft>
              <a:buClr>
                <a:schemeClr val="tx2"/>
              </a:buClr>
              <a:buFont typeface="+mj-lt"/>
              <a:buAutoNum type="arabicPeriod"/>
              <a:defRPr lang="en-GB" sz="1800" b="0" i="0" u="none" strike="noStrike" kern="1200" cap="none" dirty="0">
                <a:solidFill>
                  <a:schemeClr val="tx2"/>
                </a:solidFill>
                <a:latin typeface="+mn-lt"/>
                <a:ea typeface="Arial"/>
                <a:cs typeface="Arial"/>
                <a:sym typeface="Arial"/>
              </a:defRPr>
            </a:lvl4pPr>
            <a:lvl5pPr marL="342900" marR="0" indent="-342900" algn="l" defTabSz="914354" rtl="0" eaLnBrk="1" latinLnBrk="0" hangingPunct="1">
              <a:lnSpc>
                <a:spcPct val="100000"/>
              </a:lnSpc>
              <a:spcBef>
                <a:spcPts val="533"/>
              </a:spcBef>
              <a:spcAft>
                <a:spcPts val="1200"/>
              </a:spcAft>
              <a:buClr>
                <a:schemeClr val="tx2"/>
              </a:buClr>
              <a:buFont typeface="+mj-lt"/>
              <a:buAutoNum type="arabicPeriod"/>
              <a:defRPr lang="en-GB" sz="1800" b="0" i="0" u="none" strike="noStrike" kern="1200" cap="none" dirty="0">
                <a:solidFill>
                  <a:schemeClr val="tx2"/>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6">
            <a:extLst>
              <a:ext uri="{FF2B5EF4-FFF2-40B4-BE49-F238E27FC236}">
                <a16:creationId xmlns:a16="http://schemas.microsoft.com/office/drawing/2014/main" id="{AF0FBAD9-4FD0-4F41-9B1E-14F04A99A03D}"/>
              </a:ext>
            </a:extLst>
          </p:cNvPr>
          <p:cNvSpPr>
            <a:spLocks noGrp="1"/>
          </p:cNvSpPr>
          <p:nvPr>
            <p:ph sz="quarter" idx="14"/>
          </p:nvPr>
        </p:nvSpPr>
        <p:spPr>
          <a:xfrm>
            <a:off x="450000" y="442663"/>
            <a:ext cx="2358293" cy="561735"/>
          </a:xfrm>
          <a:prstGeom prst="parallelogram">
            <a:avLst>
              <a:gd name="adj" fmla="val 25000"/>
            </a:avLst>
          </a:prstGeom>
          <a:solidFill>
            <a:schemeClr val="bg1"/>
          </a:solidFill>
        </p:spPr>
        <p:txBody>
          <a:bodyPr vert="horz" wrap="none" lIns="0" tIns="36000" rIns="0" bIns="36000" rtlCol="0" anchor="ctr">
            <a:spAutoFit/>
          </a:bodyPr>
          <a:lstStyle>
            <a:lvl1pPr marL="0" indent="0" algn="ctr">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928758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1 (D/O)">
    <p:bg>
      <p:bgPr>
        <a:solidFill>
          <a:schemeClr val="accent1"/>
        </a:solidFill>
        <a:effectLst/>
      </p:bgPr>
    </p:bg>
    <p:spTree>
      <p:nvGrpSpPr>
        <p:cNvPr id="1" name=""/>
        <p:cNvGrpSpPr/>
        <p:nvPr/>
      </p:nvGrpSpPr>
      <p:grpSpPr>
        <a:xfrm>
          <a:off x="0" y="0"/>
          <a:ext cx="0" cy="0"/>
          <a:chOff x="0" y="0"/>
          <a:chExt cx="0" cy="0"/>
        </a:xfrm>
      </p:grpSpPr>
      <p:pic>
        <p:nvPicPr>
          <p:cNvPr id="19" name="Picture 18" descr="A orange sun with black background&#10;&#10;Description automatically generated">
            <a:extLst>
              <a:ext uri="{FF2B5EF4-FFF2-40B4-BE49-F238E27FC236}">
                <a16:creationId xmlns:a16="http://schemas.microsoft.com/office/drawing/2014/main" id="{72DA7707-BD33-00F2-416D-F23D17588E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17127" y="2151367"/>
            <a:ext cx="5174874" cy="4706633"/>
          </a:xfrm>
          <a:prstGeom prst="rect">
            <a:avLst/>
          </a:prstGeom>
        </p:spPr>
      </p:pic>
      <p:sp>
        <p:nvSpPr>
          <p:cNvPr id="6" name="Content Placeholder 6">
            <a:extLst>
              <a:ext uri="{FF2B5EF4-FFF2-40B4-BE49-F238E27FC236}">
                <a16:creationId xmlns:a16="http://schemas.microsoft.com/office/drawing/2014/main" id="{80229987-246C-D532-0E5F-92C1E03E6E37}"/>
              </a:ext>
            </a:extLst>
          </p:cNvPr>
          <p:cNvSpPr>
            <a:spLocks noGrp="1"/>
          </p:cNvSpPr>
          <p:nvPr>
            <p:ph sz="quarter" idx="13"/>
          </p:nvPr>
        </p:nvSpPr>
        <p:spPr>
          <a:xfrm rot="120000">
            <a:off x="3113453" y="2420798"/>
            <a:ext cx="666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sp>
        <p:nvSpPr>
          <p:cNvPr id="14" name="Content Placeholder 6">
            <a:extLst>
              <a:ext uri="{FF2B5EF4-FFF2-40B4-BE49-F238E27FC236}">
                <a16:creationId xmlns:a16="http://schemas.microsoft.com/office/drawing/2014/main" id="{7E8F14AD-713A-AF57-B698-1FA64E2BD4B6}"/>
              </a:ext>
            </a:extLst>
          </p:cNvPr>
          <p:cNvSpPr>
            <a:spLocks noGrp="1"/>
          </p:cNvSpPr>
          <p:nvPr>
            <p:ph sz="quarter" idx="15"/>
          </p:nvPr>
        </p:nvSpPr>
        <p:spPr>
          <a:xfrm rot="-120000">
            <a:off x="497475" y="1234367"/>
            <a:ext cx="684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3" name="Content Placeholder 6">
            <a:extLst>
              <a:ext uri="{FF2B5EF4-FFF2-40B4-BE49-F238E27FC236}">
                <a16:creationId xmlns:a16="http://schemas.microsoft.com/office/drawing/2014/main" id="{1F3464E5-7515-DE34-FF21-9A0681E6ABDD}"/>
              </a:ext>
            </a:extLst>
          </p:cNvPr>
          <p:cNvSpPr>
            <a:spLocks noGrp="1"/>
          </p:cNvSpPr>
          <p:nvPr>
            <p:ph sz="quarter" idx="16"/>
          </p:nvPr>
        </p:nvSpPr>
        <p:spPr>
          <a:xfrm rot="-120000">
            <a:off x="1536761" y="3655355"/>
            <a:ext cx="666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pic>
        <p:nvPicPr>
          <p:cNvPr id="5" name="Picture 4" descr="A picture containing graphics, font, graphic design, design&#10;&#10;Description automatically generated">
            <a:extLst>
              <a:ext uri="{FF2B5EF4-FFF2-40B4-BE49-F238E27FC236}">
                <a16:creationId xmlns:a16="http://schemas.microsoft.com/office/drawing/2014/main" id="{11801029-43B0-E358-523C-3DDFCFAF5A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Tree>
    <p:extLst>
      <p:ext uri="{BB962C8B-B14F-4D97-AF65-F5344CB8AC3E}">
        <p14:creationId xmlns:p14="http://schemas.microsoft.com/office/powerpoint/2010/main" val="43567633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2 (D/O)">
    <p:bg>
      <p:bgPr>
        <a:solidFill>
          <a:schemeClr val="accent1"/>
        </a:solidFill>
        <a:effectLst/>
      </p:bgPr>
    </p:bg>
    <p:spTree>
      <p:nvGrpSpPr>
        <p:cNvPr id="1" name=""/>
        <p:cNvGrpSpPr/>
        <p:nvPr/>
      </p:nvGrpSpPr>
      <p:grpSpPr>
        <a:xfrm>
          <a:off x="0" y="0"/>
          <a:ext cx="0" cy="0"/>
          <a:chOff x="0" y="0"/>
          <a:chExt cx="0" cy="0"/>
        </a:xfrm>
      </p:grpSpPr>
      <p:pic>
        <p:nvPicPr>
          <p:cNvPr id="19" name="Picture 18" descr="A yellow star on a black background&#10;&#10;Description automatically generated">
            <a:extLst>
              <a:ext uri="{FF2B5EF4-FFF2-40B4-BE49-F238E27FC236}">
                <a16:creationId xmlns:a16="http://schemas.microsoft.com/office/drawing/2014/main" id="{B6713696-E0F8-AB70-A2B9-D43048C13B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49" b="15348"/>
          <a:stretch/>
        </p:blipFill>
        <p:spPr>
          <a:xfrm>
            <a:off x="695532" y="1"/>
            <a:ext cx="9551052" cy="6857999"/>
          </a:xfrm>
          <a:prstGeom prst="rect">
            <a:avLst/>
          </a:prstGeom>
        </p:spPr>
      </p:pic>
      <p:pic>
        <p:nvPicPr>
          <p:cNvPr id="23" name="Picture 22" descr="A yellow triangle with black background&#10;&#10;Description automatically generated">
            <a:extLst>
              <a:ext uri="{FF2B5EF4-FFF2-40B4-BE49-F238E27FC236}">
                <a16:creationId xmlns:a16="http://schemas.microsoft.com/office/drawing/2014/main" id="{B897A035-ACA2-7D4D-5AB3-0CC7439F2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b="23898"/>
          <a:stretch>
            <a:fillRect/>
          </a:stretch>
        </p:blipFill>
        <p:spPr>
          <a:xfrm rot="10484671">
            <a:off x="1338382" y="-194047"/>
            <a:ext cx="3655137" cy="2781620"/>
          </a:xfrm>
          <a:custGeom>
            <a:avLst/>
            <a:gdLst>
              <a:gd name="connsiteX0" fmla="*/ 3655137 w 3655137"/>
              <a:gd name="connsiteY0" fmla="*/ 2781620 h 2781620"/>
              <a:gd name="connsiteX1" fmla="*/ 0 w 3655137"/>
              <a:gd name="connsiteY1" fmla="*/ 2445408 h 2781620"/>
              <a:gd name="connsiteX2" fmla="*/ 0 w 3655137"/>
              <a:gd name="connsiteY2" fmla="*/ 0 h 2781620"/>
              <a:gd name="connsiteX3" fmla="*/ 3655137 w 3655137"/>
              <a:gd name="connsiteY3" fmla="*/ 0 h 2781620"/>
            </a:gdLst>
            <a:ahLst/>
            <a:cxnLst>
              <a:cxn ang="0">
                <a:pos x="connsiteX0" y="connsiteY0"/>
              </a:cxn>
              <a:cxn ang="0">
                <a:pos x="connsiteX1" y="connsiteY1"/>
              </a:cxn>
              <a:cxn ang="0">
                <a:pos x="connsiteX2" y="connsiteY2"/>
              </a:cxn>
              <a:cxn ang="0">
                <a:pos x="connsiteX3" y="connsiteY3"/>
              </a:cxn>
            </a:cxnLst>
            <a:rect l="l" t="t" r="r" b="b"/>
            <a:pathLst>
              <a:path w="3655137" h="2781620">
                <a:moveTo>
                  <a:pt x="3655137" y="2781620"/>
                </a:moveTo>
                <a:lnTo>
                  <a:pt x="0" y="2445408"/>
                </a:lnTo>
                <a:lnTo>
                  <a:pt x="0" y="0"/>
                </a:lnTo>
                <a:lnTo>
                  <a:pt x="3655137" y="0"/>
                </a:lnTo>
                <a:close/>
              </a:path>
            </a:pathLst>
          </a:custGeom>
        </p:spPr>
      </p:pic>
      <p:pic>
        <p:nvPicPr>
          <p:cNvPr id="26" name="Picture 25" descr="A yellow triangle with black background&#10;&#10;Description automatically generated">
            <a:extLst>
              <a:ext uri="{FF2B5EF4-FFF2-40B4-BE49-F238E27FC236}">
                <a16:creationId xmlns:a16="http://schemas.microsoft.com/office/drawing/2014/main" id="{1CBF7609-7D1E-87F0-4095-CD93A51CECB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9857168">
            <a:off x="6646703" y="4028692"/>
            <a:ext cx="2355623" cy="2355623"/>
          </a:xfrm>
          <a:prstGeom prst="rect">
            <a:avLst/>
          </a:prstGeom>
        </p:spPr>
      </p:pic>
      <p:pic>
        <p:nvPicPr>
          <p:cNvPr id="25" name="Picture 24" descr="A yellow arrow in black background&#10;&#10;Description automatically generated">
            <a:extLst>
              <a:ext uri="{FF2B5EF4-FFF2-40B4-BE49-F238E27FC236}">
                <a16:creationId xmlns:a16="http://schemas.microsoft.com/office/drawing/2014/main" id="{F257E8B5-7F84-D6FB-0930-13915992B9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9552716">
            <a:off x="667406" y="382303"/>
            <a:ext cx="2154737" cy="2154737"/>
          </a:xfrm>
          <a:prstGeom prst="rect">
            <a:avLst/>
          </a:prstGeom>
        </p:spPr>
      </p:pic>
      <p:grpSp>
        <p:nvGrpSpPr>
          <p:cNvPr id="24" name="Group 23">
            <a:extLst>
              <a:ext uri="{FF2B5EF4-FFF2-40B4-BE49-F238E27FC236}">
                <a16:creationId xmlns:a16="http://schemas.microsoft.com/office/drawing/2014/main" id="{A2CA8219-2D04-6CCF-B9DA-5C7AC944B182}"/>
              </a:ext>
            </a:extLst>
          </p:cNvPr>
          <p:cNvGrpSpPr/>
          <p:nvPr userDrawn="1"/>
        </p:nvGrpSpPr>
        <p:grpSpPr>
          <a:xfrm rot="589466">
            <a:off x="7825965" y="997445"/>
            <a:ext cx="1610602" cy="2008236"/>
            <a:chOff x="7731731" y="1266748"/>
            <a:chExt cx="1610602" cy="2008236"/>
          </a:xfrm>
        </p:grpSpPr>
        <p:pic>
          <p:nvPicPr>
            <p:cNvPr id="18" name="Picture 17" descr="A yellow triangle with black background&#10;&#10;Description automatically generated">
              <a:extLst>
                <a:ext uri="{FF2B5EF4-FFF2-40B4-BE49-F238E27FC236}">
                  <a16:creationId xmlns:a16="http://schemas.microsoft.com/office/drawing/2014/main" id="{EEBBEB0D-C83F-9865-51C0-68708EFC7F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020697">
              <a:off x="7731731" y="1266748"/>
              <a:ext cx="1610602" cy="1610602"/>
            </a:xfrm>
            <a:prstGeom prst="rect">
              <a:avLst/>
            </a:prstGeom>
          </p:spPr>
        </p:pic>
        <p:pic>
          <p:nvPicPr>
            <p:cNvPr id="21" name="Picture 20" descr="A yellow triangle with black background&#10;&#10;Description automatically generated">
              <a:extLst>
                <a:ext uri="{FF2B5EF4-FFF2-40B4-BE49-F238E27FC236}">
                  <a16:creationId xmlns:a16="http://schemas.microsoft.com/office/drawing/2014/main" id="{0EC4AC96-022A-C94B-8596-713E04A679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329622" flipV="1">
              <a:off x="8240422" y="2349053"/>
              <a:ext cx="925931" cy="925931"/>
            </a:xfrm>
            <a:prstGeom prst="rect">
              <a:avLst/>
            </a:prstGeom>
          </p:spPr>
        </p:pic>
      </p:grpSp>
      <p:pic>
        <p:nvPicPr>
          <p:cNvPr id="17" name="Picture 16" descr="A yellow triangle with black background&#10;&#10;Description automatically generated">
            <a:extLst>
              <a:ext uri="{FF2B5EF4-FFF2-40B4-BE49-F238E27FC236}">
                <a16:creationId xmlns:a16="http://schemas.microsoft.com/office/drawing/2014/main" id="{7EC2F64E-6C5B-9F4F-1120-01160A59E57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5302753" flipH="1" flipV="1">
            <a:off x="1525217" y="3584409"/>
            <a:ext cx="3078103" cy="3078103"/>
          </a:xfrm>
          <a:prstGeom prst="rect">
            <a:avLst/>
          </a:prstGeom>
        </p:spPr>
      </p:pic>
      <p:sp>
        <p:nvSpPr>
          <p:cNvPr id="6" name="Content Placeholder 6">
            <a:extLst>
              <a:ext uri="{FF2B5EF4-FFF2-40B4-BE49-F238E27FC236}">
                <a16:creationId xmlns:a16="http://schemas.microsoft.com/office/drawing/2014/main" id="{80229987-246C-D532-0E5F-92C1E03E6E37}"/>
              </a:ext>
            </a:extLst>
          </p:cNvPr>
          <p:cNvSpPr>
            <a:spLocks noGrp="1"/>
          </p:cNvSpPr>
          <p:nvPr userDrawn="1">
            <p:ph sz="quarter" idx="13"/>
          </p:nvPr>
        </p:nvSpPr>
        <p:spPr>
          <a:xfrm rot="120000">
            <a:off x="4115544" y="2952994"/>
            <a:ext cx="666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sp>
        <p:nvSpPr>
          <p:cNvPr id="14" name="Content Placeholder 6">
            <a:extLst>
              <a:ext uri="{FF2B5EF4-FFF2-40B4-BE49-F238E27FC236}">
                <a16:creationId xmlns:a16="http://schemas.microsoft.com/office/drawing/2014/main" id="{7E8F14AD-713A-AF57-B698-1FA64E2BD4B6}"/>
              </a:ext>
            </a:extLst>
          </p:cNvPr>
          <p:cNvSpPr>
            <a:spLocks noGrp="1"/>
          </p:cNvSpPr>
          <p:nvPr userDrawn="1">
            <p:ph sz="quarter" idx="15"/>
          </p:nvPr>
        </p:nvSpPr>
        <p:spPr>
          <a:xfrm rot="-120000">
            <a:off x="1260462" y="1773357"/>
            <a:ext cx="684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3" name="Content Placeholder 6">
            <a:extLst>
              <a:ext uri="{FF2B5EF4-FFF2-40B4-BE49-F238E27FC236}">
                <a16:creationId xmlns:a16="http://schemas.microsoft.com/office/drawing/2014/main" id="{1F3464E5-7515-DE34-FF21-9A0681E6ABDD}"/>
              </a:ext>
            </a:extLst>
          </p:cNvPr>
          <p:cNvSpPr>
            <a:spLocks noGrp="1"/>
          </p:cNvSpPr>
          <p:nvPr userDrawn="1">
            <p:ph sz="quarter" idx="16"/>
          </p:nvPr>
        </p:nvSpPr>
        <p:spPr>
          <a:xfrm rot="-120000">
            <a:off x="2348132" y="4132631"/>
            <a:ext cx="6660000" cy="1026941"/>
          </a:xfrm>
          <a:prstGeom prst="parallelogram">
            <a:avLst/>
          </a:prstGeom>
          <a:solidFill>
            <a:schemeClr val="bg1"/>
          </a:solidFill>
        </p:spPr>
        <p:txBody>
          <a:bodyPr wrap="none" lIns="0" tIns="36000" bIns="36000" anchor="b">
            <a:spAutoFit/>
          </a:bodyPr>
          <a:lstStyle>
            <a:lvl1pPr marL="0" indent="0">
              <a:buNone/>
              <a:defRPr lang="en-GB" sz="5400" b="1" kern="1200" dirty="0" smtClean="0">
                <a:solidFill>
                  <a:schemeClr val="accent4"/>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pic>
        <p:nvPicPr>
          <p:cNvPr id="2" name="Picture 1" descr="A picture containing graphics, font, graphic design, design&#10;&#10;Description automatically generated">
            <a:extLst>
              <a:ext uri="{FF2B5EF4-FFF2-40B4-BE49-F238E27FC236}">
                <a16:creationId xmlns:a16="http://schemas.microsoft.com/office/drawing/2014/main" id="{FD1CF8CB-E080-E9B6-D63A-01DEEAD412A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Tree>
    <p:extLst>
      <p:ext uri="{BB962C8B-B14F-4D97-AF65-F5344CB8AC3E}">
        <p14:creationId xmlns:p14="http://schemas.microsoft.com/office/powerpoint/2010/main" val="2013311217"/>
      </p:ext>
    </p:extLst>
  </p:cSld>
  <p:clrMapOvr>
    <a:masterClrMapping/>
  </p:clrMapOvr>
  <p:extLst>
    <p:ext uri="{DCECCB84-F9BA-43D5-87BE-67443E8EF086}">
      <p15:sldGuideLst xmlns:p15="http://schemas.microsoft.com/office/powerpoint/2012/main">
        <p15:guide id="1" orient="horz" pos="2205" userDrawn="1">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LDING SLIDE LAYOUT 1 (W)">
    <p:bg>
      <p:bgPr>
        <a:solidFill>
          <a:schemeClr val="bg1"/>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0229987-246C-D532-0E5F-92C1E03E6E37}"/>
              </a:ext>
            </a:extLst>
          </p:cNvPr>
          <p:cNvSpPr>
            <a:spLocks noGrp="1"/>
          </p:cNvSpPr>
          <p:nvPr>
            <p:ph sz="quarter" idx="13"/>
          </p:nvPr>
        </p:nvSpPr>
        <p:spPr>
          <a:xfrm>
            <a:off x="817200" y="2973600"/>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5" name="Content Placeholder 6">
            <a:extLst>
              <a:ext uri="{FF2B5EF4-FFF2-40B4-BE49-F238E27FC236}">
                <a16:creationId xmlns:a16="http://schemas.microsoft.com/office/drawing/2014/main" id="{4BD4B3DC-043D-867F-D61C-34AD681E7C89}"/>
              </a:ext>
            </a:extLst>
          </p:cNvPr>
          <p:cNvSpPr>
            <a:spLocks noGrp="1"/>
          </p:cNvSpPr>
          <p:nvPr>
            <p:ph sz="quarter" idx="14"/>
          </p:nvPr>
        </p:nvSpPr>
        <p:spPr>
          <a:xfrm>
            <a:off x="1483200" y="4179600"/>
            <a:ext cx="5076000" cy="468000"/>
          </a:xfrm>
          <a:prstGeom prst="parallelogram">
            <a:avLst/>
          </a:prstGeom>
          <a:solidFill>
            <a:schemeClr val="accent1"/>
          </a:solidFill>
        </p:spPr>
        <p:txBody>
          <a:bodyPr wrap="none" lIns="0" tIns="36000" bIns="36000" anchor="ctr">
            <a:spAutoFit/>
          </a:bodyPr>
          <a:lstStyle>
            <a:lvl1pPr marL="0" indent="0">
              <a:buNone/>
              <a:defRPr lang="en-GB" sz="18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9" name="Picture 8" descr="A picture containing graphics, font, graphic design, design&#10;&#10;Description automatically generated">
            <a:extLst>
              <a:ext uri="{FF2B5EF4-FFF2-40B4-BE49-F238E27FC236}">
                <a16:creationId xmlns:a16="http://schemas.microsoft.com/office/drawing/2014/main" id="{4FAF567A-6E4C-AC50-B42F-877FAF620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14" name="Content Placeholder 6">
            <a:extLst>
              <a:ext uri="{FF2B5EF4-FFF2-40B4-BE49-F238E27FC236}">
                <a16:creationId xmlns:a16="http://schemas.microsoft.com/office/drawing/2014/main" id="{7E8F14AD-713A-AF57-B698-1FA64E2BD4B6}"/>
              </a:ext>
            </a:extLst>
          </p:cNvPr>
          <p:cNvSpPr>
            <a:spLocks noGrp="1"/>
          </p:cNvSpPr>
          <p:nvPr>
            <p:ph sz="quarter" idx="15"/>
          </p:nvPr>
        </p:nvSpPr>
        <p:spPr>
          <a:xfrm>
            <a:off x="601267" y="1798890"/>
            <a:ext cx="684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3814524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LDING SLIDE LAYOUT 2 (W)">
    <p:bg>
      <p:bgPr>
        <a:solidFill>
          <a:schemeClr val="bg1"/>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0229987-246C-D532-0E5F-92C1E03E6E37}"/>
              </a:ext>
            </a:extLst>
          </p:cNvPr>
          <p:cNvSpPr>
            <a:spLocks noGrp="1"/>
          </p:cNvSpPr>
          <p:nvPr>
            <p:ph sz="quarter" idx="13"/>
          </p:nvPr>
        </p:nvSpPr>
        <p:spPr>
          <a:xfrm>
            <a:off x="4390244" y="3489602"/>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5" name="Content Placeholder 6">
            <a:extLst>
              <a:ext uri="{FF2B5EF4-FFF2-40B4-BE49-F238E27FC236}">
                <a16:creationId xmlns:a16="http://schemas.microsoft.com/office/drawing/2014/main" id="{4BD4B3DC-043D-867F-D61C-34AD681E7C89}"/>
              </a:ext>
            </a:extLst>
          </p:cNvPr>
          <p:cNvSpPr>
            <a:spLocks noGrp="1"/>
          </p:cNvSpPr>
          <p:nvPr>
            <p:ph sz="quarter" idx="14"/>
          </p:nvPr>
        </p:nvSpPr>
        <p:spPr>
          <a:xfrm>
            <a:off x="5056244" y="4695602"/>
            <a:ext cx="5076000" cy="468000"/>
          </a:xfrm>
          <a:prstGeom prst="parallelogram">
            <a:avLst/>
          </a:prstGeom>
          <a:solidFill>
            <a:schemeClr val="accent1"/>
          </a:solidFill>
        </p:spPr>
        <p:txBody>
          <a:bodyPr wrap="none" lIns="0" tIns="36000" bIns="36000" anchor="ctr">
            <a:spAutoFit/>
          </a:bodyPr>
          <a:lstStyle>
            <a:lvl1pPr marL="0" indent="0">
              <a:buNone/>
              <a:defRPr lang="en-GB" sz="18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9" name="Picture 8" descr="A picture containing graphics, font, graphic design, design&#10;&#10;Description automatically generated">
            <a:extLst>
              <a:ext uri="{FF2B5EF4-FFF2-40B4-BE49-F238E27FC236}">
                <a16:creationId xmlns:a16="http://schemas.microsoft.com/office/drawing/2014/main" id="{4FAF567A-6E4C-AC50-B42F-877FAF620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14" name="Content Placeholder 6">
            <a:extLst>
              <a:ext uri="{FF2B5EF4-FFF2-40B4-BE49-F238E27FC236}">
                <a16:creationId xmlns:a16="http://schemas.microsoft.com/office/drawing/2014/main" id="{7E8F14AD-713A-AF57-B698-1FA64E2BD4B6}"/>
              </a:ext>
            </a:extLst>
          </p:cNvPr>
          <p:cNvSpPr>
            <a:spLocks noGrp="1"/>
          </p:cNvSpPr>
          <p:nvPr>
            <p:ph sz="quarter" idx="15"/>
          </p:nvPr>
        </p:nvSpPr>
        <p:spPr>
          <a:xfrm>
            <a:off x="4174311" y="2314892"/>
            <a:ext cx="684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2485391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W)">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3" name="Content Placeholder 6">
            <a:extLst>
              <a:ext uri="{FF2B5EF4-FFF2-40B4-BE49-F238E27FC236}">
                <a16:creationId xmlns:a16="http://schemas.microsoft.com/office/drawing/2014/main" id="{D67803CC-5141-8B19-8996-801A1FE62155}"/>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lnSpc>
                <a:spcPct val="100000"/>
              </a:lnSpc>
              <a:buFont typeface="Arial" panose="020B0604020202020204" pitchFamily="34" charset="0"/>
              <a:buNone/>
              <a:defRPr lang="en-GB" sz="2400" b="1" dirty="0">
                <a:solidFill>
                  <a:schemeClr val="bg1"/>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pic>
        <p:nvPicPr>
          <p:cNvPr id="7" name="Picture 6" descr="A yellow triangle with black background&#10;&#10;Description automatically generated">
            <a:extLst>
              <a:ext uri="{FF2B5EF4-FFF2-40B4-BE49-F238E27FC236}">
                <a16:creationId xmlns:a16="http://schemas.microsoft.com/office/drawing/2014/main" id="{83D6E891-7609-00C6-7602-DECFAE363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7142" y="4516795"/>
            <a:ext cx="2402657" cy="2402657"/>
          </a:xfrm>
          <a:prstGeom prst="rect">
            <a:avLst/>
          </a:prstGeom>
        </p:spPr>
      </p:pic>
    </p:spTree>
    <p:extLst>
      <p:ext uri="{BB962C8B-B14F-4D97-AF65-F5344CB8AC3E}">
        <p14:creationId xmlns:p14="http://schemas.microsoft.com/office/powerpoint/2010/main" val="1124780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11327362"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2" name="Content Placeholder 6">
            <a:extLst>
              <a:ext uri="{FF2B5EF4-FFF2-40B4-BE49-F238E27FC236}">
                <a16:creationId xmlns:a16="http://schemas.microsoft.com/office/drawing/2014/main" id="{0A6AC1F0-EC01-79D6-867C-0FC62E9A17D5}"/>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1867532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2 TITLE AND CONTEN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11327362"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Content Placeholder 6">
            <a:extLst>
              <a:ext uri="{FF2B5EF4-FFF2-40B4-BE49-F238E27FC236}">
                <a16:creationId xmlns:a16="http://schemas.microsoft.com/office/drawing/2014/main" id="{0829383E-FCC5-6E67-6202-2F7B1B9B73EE}"/>
              </a:ext>
            </a:extLst>
          </p:cNvPr>
          <p:cNvSpPr>
            <a:spLocks noGrp="1"/>
          </p:cNvSpPr>
          <p:nvPr>
            <p:ph sz="quarter" idx="15"/>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3" name="Content Placeholder 6">
            <a:extLst>
              <a:ext uri="{FF2B5EF4-FFF2-40B4-BE49-F238E27FC236}">
                <a16:creationId xmlns:a16="http://schemas.microsoft.com/office/drawing/2014/main" id="{C7CCE7FC-AD68-DF3D-CCAA-39EFC8EAA1E7}"/>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4280380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7" name="Content Placeholder 6">
            <a:extLst>
              <a:ext uri="{FF2B5EF4-FFF2-40B4-BE49-F238E27FC236}">
                <a16:creationId xmlns:a16="http://schemas.microsoft.com/office/drawing/2014/main" id="{2F1274F1-5CBB-7F50-CDD0-6121C5B83B0B}"/>
              </a:ext>
            </a:extLst>
          </p:cNvPr>
          <p:cNvSpPr>
            <a:spLocks noGrp="1"/>
          </p:cNvSpPr>
          <p:nvPr>
            <p:ph sz="quarter" idx="14"/>
          </p:nvPr>
        </p:nvSpPr>
        <p:spPr>
          <a:xfrm>
            <a:off x="449998" y="38160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2614767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x2 TITLE AND CONTENT WITH IMAGE RIGHT (W)">
    <p:bg>
      <p:bgPr>
        <a:solidFill>
          <a:schemeClr val="bg1"/>
        </a:solidFill>
        <a:effectLst/>
      </p:bgPr>
    </p:bg>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22D1B77E-CD8C-FD34-69D1-CF85B8E9A0D6}"/>
              </a:ext>
            </a:extLst>
          </p:cNvPr>
          <p:cNvSpPr>
            <a:spLocks noGrp="1"/>
          </p:cNvSpPr>
          <p:nvPr>
            <p:ph sz="quarter" idx="15"/>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6" name="Text Placeholder 21">
            <a:extLst>
              <a:ext uri="{FF2B5EF4-FFF2-40B4-BE49-F238E27FC236}">
                <a16:creationId xmlns:a16="http://schemas.microsoft.com/office/drawing/2014/main" id="{73F60413-5ED4-A210-3AAE-3F53C357B61B}"/>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6">
            <a:extLst>
              <a:ext uri="{FF2B5EF4-FFF2-40B4-BE49-F238E27FC236}">
                <a16:creationId xmlns:a16="http://schemas.microsoft.com/office/drawing/2014/main" id="{81AA001C-DE72-D154-78C8-B8E8451E932F}"/>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320202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ITH IMAGE LEFT (W)">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6">
            <a:extLst>
              <a:ext uri="{FF2B5EF4-FFF2-40B4-BE49-F238E27FC236}">
                <a16:creationId xmlns:a16="http://schemas.microsoft.com/office/drawing/2014/main" id="{7469EA05-8A0F-8ACC-2731-97368928D5DD}"/>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1637670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Y)">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2" name="Picture 1" descr="A picture containing graphics, font, graphic design, design&#10;&#10;Description automatically generated">
            <a:extLst>
              <a:ext uri="{FF2B5EF4-FFF2-40B4-BE49-F238E27FC236}">
                <a16:creationId xmlns:a16="http://schemas.microsoft.com/office/drawing/2014/main" id="{7FB6DF6D-698F-E34F-80D3-347B8A9B3B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pic>
        <p:nvPicPr>
          <p:cNvPr id="3" name="Picture 2">
            <a:extLst>
              <a:ext uri="{FF2B5EF4-FFF2-40B4-BE49-F238E27FC236}">
                <a16:creationId xmlns:a16="http://schemas.microsoft.com/office/drawing/2014/main" id="{E1F3AD0D-CC41-6FE6-D80A-8A44B6B07A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8" t="-2392" r="23358" b="22681"/>
          <a:stretch/>
        </p:blipFill>
        <p:spPr>
          <a:xfrm>
            <a:off x="9163050" y="3714751"/>
            <a:ext cx="3027680" cy="3143250"/>
          </a:xfrm>
          <a:prstGeom prst="rect">
            <a:avLst/>
          </a:prstGeom>
        </p:spPr>
      </p:pic>
      <p:sp>
        <p:nvSpPr>
          <p:cNvPr id="6" name="Content Placeholder 6">
            <a:extLst>
              <a:ext uri="{FF2B5EF4-FFF2-40B4-BE49-F238E27FC236}">
                <a16:creationId xmlns:a16="http://schemas.microsoft.com/office/drawing/2014/main" id="{A3644764-7D9E-4957-D34D-4FC78D8E2F19}"/>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1397158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x2 TITLE AND CONTENT WITH IMAGE LEFT (W)">
    <p:bg>
      <p:bgPr>
        <a:solidFill>
          <a:schemeClr val="bg1"/>
        </a:solidFill>
        <a:effectLst/>
      </p:bgPr>
    </p:bg>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DC03C7ED-DDAA-7ABC-AF04-B2F88C5E7AD7}"/>
              </a:ext>
            </a:extLst>
          </p:cNvPr>
          <p:cNvSpPr>
            <a:spLocks noGrp="1"/>
          </p:cNvSpPr>
          <p:nvPr>
            <p:ph sz="quarter" idx="16"/>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6">
            <a:extLst>
              <a:ext uri="{FF2B5EF4-FFF2-40B4-BE49-F238E27FC236}">
                <a16:creationId xmlns:a16="http://schemas.microsoft.com/office/drawing/2014/main" id="{794CF499-F55C-29F8-7DAD-E71DD57E57C1}"/>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16730442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x2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6">
            <a:extLst>
              <a:ext uri="{FF2B5EF4-FFF2-40B4-BE49-F238E27FC236}">
                <a16:creationId xmlns:a16="http://schemas.microsoft.com/office/drawing/2014/main" id="{A0E229D6-2C16-BD22-A2DF-82CAE2D5DE38}"/>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1811160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x2 TITLE AND x2 CONTEN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6325672"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6">
            <a:extLst>
              <a:ext uri="{FF2B5EF4-FFF2-40B4-BE49-F238E27FC236}">
                <a16:creationId xmlns:a16="http://schemas.microsoft.com/office/drawing/2014/main" id="{2F65C465-CC75-2EA2-1C9E-6FC4F6F9957B}"/>
              </a:ext>
            </a:extLst>
          </p:cNvPr>
          <p:cNvSpPr>
            <a:spLocks noGrp="1"/>
          </p:cNvSpPr>
          <p:nvPr>
            <p:ph sz="quarter" idx="16"/>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2" name="Content Placeholder 6">
            <a:extLst>
              <a:ext uri="{FF2B5EF4-FFF2-40B4-BE49-F238E27FC236}">
                <a16:creationId xmlns:a16="http://schemas.microsoft.com/office/drawing/2014/main" id="{A5BCC980-1103-B989-D4D9-4D144AD9329E}"/>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2696352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x3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8125670" y="2124000"/>
            <a:ext cx="3600001"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21">
            <a:extLst>
              <a:ext uri="{FF2B5EF4-FFF2-40B4-BE49-F238E27FC236}">
                <a16:creationId xmlns:a16="http://schemas.microsoft.com/office/drawing/2014/main" id="{B3762853-76DD-AD7F-0875-00E1CBEF3B09}"/>
              </a:ext>
            </a:extLst>
          </p:cNvPr>
          <p:cNvSpPr>
            <a:spLocks noGrp="1"/>
          </p:cNvSpPr>
          <p:nvPr>
            <p:ph type="body" sz="quarter" idx="16"/>
          </p:nvPr>
        </p:nvSpPr>
        <p:spPr>
          <a:xfrm>
            <a:off x="4294169"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6">
            <a:extLst>
              <a:ext uri="{FF2B5EF4-FFF2-40B4-BE49-F238E27FC236}">
                <a16:creationId xmlns:a16="http://schemas.microsoft.com/office/drawing/2014/main" id="{4754412A-CF51-2A1C-F4ED-B4FA3700BB8A}"/>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3338346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2 TITLE AND x3 CONTEN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8125670" y="2124000"/>
            <a:ext cx="3600001"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21">
            <a:extLst>
              <a:ext uri="{FF2B5EF4-FFF2-40B4-BE49-F238E27FC236}">
                <a16:creationId xmlns:a16="http://schemas.microsoft.com/office/drawing/2014/main" id="{28EC47ED-D0ED-203B-DB40-FFF752CCF6CC}"/>
              </a:ext>
            </a:extLst>
          </p:cNvPr>
          <p:cNvSpPr>
            <a:spLocks noGrp="1"/>
          </p:cNvSpPr>
          <p:nvPr>
            <p:ph type="body" sz="quarter" idx="16"/>
          </p:nvPr>
        </p:nvSpPr>
        <p:spPr>
          <a:xfrm>
            <a:off x="4294170" y="2124000"/>
            <a:ext cx="36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6">
            <a:extLst>
              <a:ext uri="{FF2B5EF4-FFF2-40B4-BE49-F238E27FC236}">
                <a16:creationId xmlns:a16="http://schemas.microsoft.com/office/drawing/2014/main" id="{85F08BC7-3170-E1F9-DF89-F7B96473A245}"/>
              </a:ext>
            </a:extLst>
          </p:cNvPr>
          <p:cNvSpPr>
            <a:spLocks noGrp="1"/>
          </p:cNvSpPr>
          <p:nvPr>
            <p:ph sz="quarter" idx="17"/>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3" name="Content Placeholder 6">
            <a:extLst>
              <a:ext uri="{FF2B5EF4-FFF2-40B4-BE49-F238E27FC236}">
                <a16:creationId xmlns:a16="http://schemas.microsoft.com/office/drawing/2014/main" id="{A9D07A42-0478-3431-75E2-6F750DE95116}"/>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164458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IMAGE PLACEHOLDER (W)">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6C053AB-FC66-E019-4335-162E63C7548F}"/>
              </a:ext>
            </a:extLst>
          </p:cNvPr>
          <p:cNvSpPr>
            <a:spLocks noGrp="1"/>
          </p:cNvSpPr>
          <p:nvPr>
            <p:ph type="pic" sz="quarter" idx="15"/>
          </p:nvPr>
        </p:nvSpPr>
        <p:spPr>
          <a:xfrm>
            <a:off x="6077977" y="-14514"/>
            <a:ext cx="6114022" cy="6872514"/>
          </a:xfrm>
          <a:custGeom>
            <a:avLst/>
            <a:gdLst>
              <a:gd name="connsiteX0" fmla="*/ 1701225 w 6114022"/>
              <a:gd name="connsiteY0" fmla="*/ 0 h 6872514"/>
              <a:gd name="connsiteX1" fmla="*/ 3713810 w 6114022"/>
              <a:gd name="connsiteY1" fmla="*/ 6620 h 6872514"/>
              <a:gd name="connsiteX2" fmla="*/ 4276306 w 6114022"/>
              <a:gd name="connsiteY2" fmla="*/ 1530738 h 6872514"/>
              <a:gd name="connsiteX3" fmla="*/ 6114022 w 6114022"/>
              <a:gd name="connsiteY3" fmla="*/ 1851564 h 6872514"/>
              <a:gd name="connsiteX4" fmla="*/ 6114022 w 6114022"/>
              <a:gd name="connsiteY4" fmla="*/ 6872514 h 6872514"/>
              <a:gd name="connsiteX5" fmla="*/ 0 w 6114022"/>
              <a:gd name="connsiteY5" fmla="*/ 6870987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022" h="6872514">
                <a:moveTo>
                  <a:pt x="1701225" y="0"/>
                </a:moveTo>
                <a:lnTo>
                  <a:pt x="3713810" y="6620"/>
                </a:lnTo>
                <a:lnTo>
                  <a:pt x="4276306" y="1530738"/>
                </a:lnTo>
                <a:lnTo>
                  <a:pt x="6114022" y="1851564"/>
                </a:lnTo>
                <a:lnTo>
                  <a:pt x="6114022" y="6872514"/>
                </a:lnTo>
                <a:lnTo>
                  <a:pt x="0" y="6870987"/>
                </a:lnTo>
                <a:close/>
              </a:path>
            </a:pathLst>
          </a:custGeom>
          <a:solidFill>
            <a:schemeClr val="bg1">
              <a:lumMod val="85000"/>
            </a:schemeClr>
          </a:solidFill>
        </p:spPr>
        <p:txBody>
          <a:bodyPr wrap="square" anchor="ctr">
            <a:noAutofit/>
          </a:bodyPr>
          <a:lstStyle>
            <a:lvl1pPr marL="0" indent="0" algn="ctr">
              <a:buNone/>
              <a:defRPr b="1">
                <a:latin typeface="+mj-lt"/>
              </a:defRPr>
            </a:lvl1pPr>
          </a:lstStyle>
          <a:p>
            <a:r>
              <a:rPr lang="en-US"/>
              <a:t>Click icon to add picture</a:t>
            </a:r>
            <a:endParaRPr lang="en-GB" dirty="0"/>
          </a:p>
        </p:txBody>
      </p:sp>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7" name="Group 6">
            <a:extLst>
              <a:ext uri="{FF2B5EF4-FFF2-40B4-BE49-F238E27FC236}">
                <a16:creationId xmlns:a16="http://schemas.microsoft.com/office/drawing/2014/main" id="{6EA24E85-8C02-7D5E-3316-B5AAB8F9A6A3}"/>
              </a:ext>
            </a:extLst>
          </p:cNvPr>
          <p:cNvGrpSpPr/>
          <p:nvPr userDrawn="1"/>
        </p:nvGrpSpPr>
        <p:grpSpPr>
          <a:xfrm>
            <a:off x="9789344" y="0"/>
            <a:ext cx="2402656" cy="1851564"/>
            <a:chOff x="9789344" y="0"/>
            <a:chExt cx="2402656" cy="1851564"/>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grpSp>
      <p:sp>
        <p:nvSpPr>
          <p:cNvPr id="2" name="Content Placeholder 6">
            <a:extLst>
              <a:ext uri="{FF2B5EF4-FFF2-40B4-BE49-F238E27FC236}">
                <a16:creationId xmlns:a16="http://schemas.microsoft.com/office/drawing/2014/main" id="{A71B6D98-D461-2578-7EBF-81553E1CCDF9}"/>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875459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2 TITLE AND CONTENT WITH IMAGE PLACEHOLDER (W)">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6C053AB-FC66-E019-4335-162E63C7548F}"/>
              </a:ext>
            </a:extLst>
          </p:cNvPr>
          <p:cNvSpPr>
            <a:spLocks noGrp="1"/>
          </p:cNvSpPr>
          <p:nvPr>
            <p:ph type="pic" sz="quarter" idx="15"/>
          </p:nvPr>
        </p:nvSpPr>
        <p:spPr>
          <a:xfrm>
            <a:off x="6077977" y="-14514"/>
            <a:ext cx="6114022" cy="6872514"/>
          </a:xfrm>
          <a:custGeom>
            <a:avLst/>
            <a:gdLst>
              <a:gd name="connsiteX0" fmla="*/ 1701225 w 6114022"/>
              <a:gd name="connsiteY0" fmla="*/ 0 h 6872514"/>
              <a:gd name="connsiteX1" fmla="*/ 3713810 w 6114022"/>
              <a:gd name="connsiteY1" fmla="*/ 6620 h 6872514"/>
              <a:gd name="connsiteX2" fmla="*/ 4276306 w 6114022"/>
              <a:gd name="connsiteY2" fmla="*/ 1530738 h 6872514"/>
              <a:gd name="connsiteX3" fmla="*/ 6114022 w 6114022"/>
              <a:gd name="connsiteY3" fmla="*/ 1851564 h 6872514"/>
              <a:gd name="connsiteX4" fmla="*/ 6114022 w 6114022"/>
              <a:gd name="connsiteY4" fmla="*/ 6872514 h 6872514"/>
              <a:gd name="connsiteX5" fmla="*/ 0 w 6114022"/>
              <a:gd name="connsiteY5" fmla="*/ 6870987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022" h="6872514">
                <a:moveTo>
                  <a:pt x="1701225" y="0"/>
                </a:moveTo>
                <a:lnTo>
                  <a:pt x="3713810" y="6620"/>
                </a:lnTo>
                <a:lnTo>
                  <a:pt x="4276306" y="1530738"/>
                </a:lnTo>
                <a:lnTo>
                  <a:pt x="6114022" y="1851564"/>
                </a:lnTo>
                <a:lnTo>
                  <a:pt x="6114022" y="6872514"/>
                </a:lnTo>
                <a:lnTo>
                  <a:pt x="0" y="6870987"/>
                </a:lnTo>
                <a:close/>
              </a:path>
            </a:pathLst>
          </a:custGeom>
          <a:solidFill>
            <a:schemeClr val="bg1">
              <a:lumMod val="85000"/>
            </a:schemeClr>
          </a:solidFill>
        </p:spPr>
        <p:txBody>
          <a:bodyPr wrap="square" anchor="ctr">
            <a:noAutofit/>
          </a:bodyPr>
          <a:lstStyle>
            <a:lvl1pPr marL="0" indent="0" algn="ctr">
              <a:buNone/>
              <a:defRPr b="1">
                <a:latin typeface="+mj-lt"/>
              </a:defRPr>
            </a:lvl1pPr>
          </a:lstStyle>
          <a:p>
            <a:r>
              <a:rPr lang="en-US"/>
              <a:t>Click icon to add picture</a:t>
            </a:r>
            <a:endParaRPr lang="en-GB" dirty="0"/>
          </a:p>
        </p:txBody>
      </p:sp>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accent4"/>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7" name="Group 6">
            <a:extLst>
              <a:ext uri="{FF2B5EF4-FFF2-40B4-BE49-F238E27FC236}">
                <a16:creationId xmlns:a16="http://schemas.microsoft.com/office/drawing/2014/main" id="{6EA24E85-8C02-7D5E-3316-B5AAB8F9A6A3}"/>
              </a:ext>
            </a:extLst>
          </p:cNvPr>
          <p:cNvGrpSpPr/>
          <p:nvPr userDrawn="1"/>
        </p:nvGrpSpPr>
        <p:grpSpPr>
          <a:xfrm>
            <a:off x="9789344" y="0"/>
            <a:ext cx="2402656" cy="1851564"/>
            <a:chOff x="9789344" y="0"/>
            <a:chExt cx="2402656" cy="1851564"/>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grpSp>
      <p:sp>
        <p:nvSpPr>
          <p:cNvPr id="4" name="Content Placeholder 6">
            <a:extLst>
              <a:ext uri="{FF2B5EF4-FFF2-40B4-BE49-F238E27FC236}">
                <a16:creationId xmlns:a16="http://schemas.microsoft.com/office/drawing/2014/main" id="{021F3983-45D8-4977-7E70-3F9B62C79B90}"/>
              </a:ext>
            </a:extLst>
          </p:cNvPr>
          <p:cNvSpPr>
            <a:spLocks noGrp="1"/>
          </p:cNvSpPr>
          <p:nvPr>
            <p:ph sz="quarter" idx="16"/>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3" name="Content Placeholder 6">
            <a:extLst>
              <a:ext uri="{FF2B5EF4-FFF2-40B4-BE49-F238E27FC236}">
                <a16:creationId xmlns:a16="http://schemas.microsoft.com/office/drawing/2014/main" id="{77030BA0-79F1-017C-70A0-A16DB7D75200}"/>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1559664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1 TITLE, SUBTITLE &amp; x3 CONTEN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1738799"/>
            <a:ext cx="3600000" cy="4572000"/>
          </a:xfrm>
        </p:spPr>
        <p:txBody>
          <a:bodyPr/>
          <a:lstStyle>
            <a:lvl1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200" b="0" i="0" u="none" strike="noStrike" kern="1200" cap="none" dirty="0" smtClean="0">
                <a:solidFill>
                  <a:schemeClr val="accent4"/>
                </a:solidFill>
                <a:latin typeface="+mn-lt"/>
                <a:ea typeface="Arial"/>
                <a:cs typeface="Arial"/>
                <a:sym typeface="Arial"/>
              </a:defRPr>
            </a:lvl1pPr>
            <a:lvl2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200" b="0" i="0" u="none" strike="noStrike" kern="1200" cap="none" dirty="0" smtClean="0">
                <a:solidFill>
                  <a:schemeClr val="accent4"/>
                </a:solidFill>
                <a:latin typeface="+mn-lt"/>
                <a:ea typeface="Arial"/>
                <a:cs typeface="Arial"/>
                <a:sym typeface="Arial"/>
              </a:defRPr>
            </a:lvl2pPr>
            <a:lvl3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200" b="0" i="0" u="none" strike="noStrike" kern="1200" cap="none" dirty="0" smtClean="0">
                <a:solidFill>
                  <a:schemeClr val="accent4"/>
                </a:solidFill>
                <a:latin typeface="+mn-lt"/>
                <a:ea typeface="Arial"/>
                <a:cs typeface="Arial"/>
                <a:sym typeface="Arial"/>
              </a:defRPr>
            </a:lvl3pPr>
            <a:lvl4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200" b="0" i="0" u="none" strike="noStrike" kern="1200" cap="none" dirty="0" smtClean="0">
                <a:solidFill>
                  <a:schemeClr val="accent4"/>
                </a:solidFill>
                <a:latin typeface="+mn-lt"/>
                <a:ea typeface="Arial"/>
                <a:cs typeface="Arial"/>
                <a:sym typeface="Arial"/>
              </a:defRPr>
            </a:lvl4pPr>
            <a:lvl5pPr marL="342900" marR="0" indent="-342900" algn="l" defTabSz="914354" rtl="0" eaLnBrk="1" latinLnBrk="0" hangingPunct="1">
              <a:lnSpc>
                <a:spcPct val="100000"/>
              </a:lnSpc>
              <a:spcBef>
                <a:spcPts val="533"/>
              </a:spcBef>
              <a:spcAft>
                <a:spcPts val="1200"/>
              </a:spcAft>
              <a:buClr>
                <a:schemeClr val="accent4"/>
              </a:buClr>
              <a:buFont typeface="+mj-lt"/>
              <a:buAutoNum type="arabicPeriod"/>
              <a:defRPr lang="en-GB" sz="1200" b="0" i="0" u="none" strike="noStrike" kern="1200" cap="none" dirty="0">
                <a:solidFill>
                  <a:schemeClr val="accent4"/>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8125670" y="1738799"/>
            <a:ext cx="3600001" cy="4572000"/>
          </a:xfrm>
        </p:spPr>
        <p:txBody>
          <a:bodyPr vert="horz" lIns="0" tIns="0" rIns="0" bIns="0" rtlCol="0">
            <a:noAutofit/>
          </a:bodyPr>
          <a:lstStyle>
            <a:lvl1pPr>
              <a:defRPr lang="en-GB" sz="1200" b="0" i="0" u="none" strike="noStrike" cap="none" dirty="0">
                <a:latin typeface="+mn-lt"/>
                <a:ea typeface="Arial"/>
                <a:cs typeface="Arial"/>
              </a:defRPr>
            </a:lvl1pPr>
            <a:lvl2pPr>
              <a:defRPr lang="en-GB" sz="1200" b="0" i="0" u="none" strike="noStrike" cap="none" dirty="0">
                <a:latin typeface="+mn-lt"/>
                <a:ea typeface="Arial"/>
                <a:cs typeface="Arial"/>
              </a:defRPr>
            </a:lvl2pPr>
            <a:lvl3pPr>
              <a:defRPr lang="en-GB" sz="1200" b="0" i="0" u="none" strike="noStrike" cap="none" dirty="0">
                <a:latin typeface="+mn-lt"/>
                <a:ea typeface="Arial"/>
                <a:cs typeface="Arial"/>
              </a:defRPr>
            </a:lvl3pPr>
            <a:lvl4pPr>
              <a:defRPr lang="en-GB" sz="1200" b="0" i="0" u="none" strike="noStrike" cap="none" dirty="0">
                <a:latin typeface="+mn-lt"/>
                <a:ea typeface="Arial"/>
                <a:cs typeface="Arial"/>
              </a:defRPr>
            </a:lvl4pPr>
            <a:lvl5pPr>
              <a:defRPr lang="en-GB" sz="1200" b="0" i="0" u="none" strike="noStrike" cap="none" dirty="0">
                <a:latin typeface="+mn-lt"/>
                <a:ea typeface="Arial"/>
                <a:cs typeface="Arial"/>
              </a:defRPr>
            </a:lvl5pPr>
          </a:lstStyle>
          <a:p>
            <a:pPr marL="342900" marR="0" lvl="0" indent="-342900" defTabSz="914354">
              <a:lnSpc>
                <a:spcPct val="100000"/>
              </a:lnSpc>
              <a:spcBef>
                <a:spcPts val="533"/>
              </a:spcBef>
              <a:spcAft>
                <a:spcPts val="1200"/>
              </a:spcAft>
              <a:buClr>
                <a:schemeClr val="accent4"/>
              </a:buClr>
              <a:buFont typeface="+mj-lt"/>
              <a:buAutoNum type="arabicPeriod"/>
            </a:pPr>
            <a:r>
              <a:rPr lang="en-US"/>
              <a:t>Click to edit Master text styles</a:t>
            </a:r>
          </a:p>
          <a:p>
            <a:pPr marL="342900" marR="0" lvl="1" indent="-342900" defTabSz="914354">
              <a:lnSpc>
                <a:spcPct val="100000"/>
              </a:lnSpc>
              <a:spcBef>
                <a:spcPts val="533"/>
              </a:spcBef>
              <a:spcAft>
                <a:spcPts val="1200"/>
              </a:spcAft>
              <a:buClr>
                <a:schemeClr val="accent4"/>
              </a:buClr>
              <a:buFont typeface="+mj-lt"/>
              <a:buAutoNum type="arabicPeriod"/>
            </a:pPr>
            <a:r>
              <a:rPr lang="en-US"/>
              <a:t>Second level</a:t>
            </a:r>
          </a:p>
          <a:p>
            <a:pPr marL="342900" marR="0" lvl="2" indent="-342900" defTabSz="914354">
              <a:lnSpc>
                <a:spcPct val="100000"/>
              </a:lnSpc>
              <a:spcBef>
                <a:spcPts val="533"/>
              </a:spcBef>
              <a:spcAft>
                <a:spcPts val="1200"/>
              </a:spcAft>
              <a:buClr>
                <a:schemeClr val="accent4"/>
              </a:buClr>
              <a:buFont typeface="+mj-lt"/>
              <a:buAutoNum type="arabicPeriod"/>
            </a:pPr>
            <a:r>
              <a:rPr lang="en-US"/>
              <a:t>Third level</a:t>
            </a:r>
          </a:p>
          <a:p>
            <a:pPr marL="342900" marR="0" lvl="3" indent="-342900" defTabSz="914354">
              <a:lnSpc>
                <a:spcPct val="100000"/>
              </a:lnSpc>
              <a:spcBef>
                <a:spcPts val="533"/>
              </a:spcBef>
              <a:spcAft>
                <a:spcPts val="1200"/>
              </a:spcAft>
              <a:buClr>
                <a:schemeClr val="accent4"/>
              </a:buClr>
              <a:buFont typeface="+mj-lt"/>
              <a:buAutoNum type="arabicPeriod"/>
            </a:pPr>
            <a:r>
              <a:rPr lang="en-US"/>
              <a:t>Fourth level</a:t>
            </a:r>
          </a:p>
          <a:p>
            <a:pPr marL="342900" marR="0" lvl="4" indent="-342900" defTabSz="914354">
              <a:lnSpc>
                <a:spcPct val="100000"/>
              </a:lnSpc>
              <a:spcBef>
                <a:spcPts val="533"/>
              </a:spcBef>
              <a:spcAft>
                <a:spcPts val="1200"/>
              </a:spcAft>
              <a:buClr>
                <a:schemeClr val="accent4"/>
              </a:buClr>
              <a:buFont typeface="+mj-lt"/>
              <a:buAutoNum type="arabicPeriod"/>
            </a:pPr>
            <a:r>
              <a:rPr lang="en-US"/>
              <a:t>Fifth level</a:t>
            </a:r>
            <a:endParaRPr lang="en-GB" dirty="0"/>
          </a:p>
        </p:txBody>
      </p:sp>
      <p:sp>
        <p:nvSpPr>
          <p:cNvPr id="2" name="Text Placeholder 21">
            <a:extLst>
              <a:ext uri="{FF2B5EF4-FFF2-40B4-BE49-F238E27FC236}">
                <a16:creationId xmlns:a16="http://schemas.microsoft.com/office/drawing/2014/main" id="{28EC47ED-D0ED-203B-DB40-FFF752CCF6CC}"/>
              </a:ext>
            </a:extLst>
          </p:cNvPr>
          <p:cNvSpPr>
            <a:spLocks noGrp="1"/>
          </p:cNvSpPr>
          <p:nvPr>
            <p:ph type="body" sz="quarter" idx="16"/>
          </p:nvPr>
        </p:nvSpPr>
        <p:spPr>
          <a:xfrm>
            <a:off x="4294170" y="1738799"/>
            <a:ext cx="3600000" cy="4572000"/>
          </a:xfrm>
        </p:spPr>
        <p:txBody>
          <a:bodyPr vert="horz" lIns="0" tIns="0" rIns="0" bIns="0" rtlCol="0">
            <a:noAutofit/>
          </a:bodyPr>
          <a:lstStyle>
            <a:lvl1pPr>
              <a:defRPr lang="en-GB" sz="1200" b="0" i="0" u="none" strike="noStrike" cap="none" dirty="0">
                <a:latin typeface="+mn-lt"/>
                <a:ea typeface="Arial"/>
                <a:cs typeface="Arial"/>
              </a:defRPr>
            </a:lvl1pPr>
            <a:lvl2pPr>
              <a:defRPr lang="en-GB" sz="1200" b="0" i="0" u="none" strike="noStrike" cap="none" dirty="0">
                <a:latin typeface="+mn-lt"/>
                <a:ea typeface="Arial"/>
                <a:cs typeface="Arial"/>
              </a:defRPr>
            </a:lvl2pPr>
            <a:lvl3pPr>
              <a:defRPr lang="en-GB" sz="1200" b="0" i="0" u="none" strike="noStrike" cap="none" dirty="0">
                <a:latin typeface="+mn-lt"/>
                <a:ea typeface="Arial"/>
                <a:cs typeface="Arial"/>
              </a:defRPr>
            </a:lvl3pPr>
            <a:lvl4pPr>
              <a:defRPr lang="en-GB" sz="1200" b="0" i="0" u="none" strike="noStrike" cap="none" dirty="0">
                <a:latin typeface="+mn-lt"/>
                <a:ea typeface="Arial"/>
                <a:cs typeface="Arial"/>
              </a:defRPr>
            </a:lvl4pPr>
            <a:lvl5pPr>
              <a:defRPr lang="en-GB" sz="1200" b="0" i="0" u="none" strike="noStrike" cap="none" dirty="0">
                <a:latin typeface="+mn-lt"/>
                <a:ea typeface="Arial"/>
                <a:cs typeface="Arial"/>
              </a:defRPr>
            </a:lvl5pPr>
          </a:lstStyle>
          <a:p>
            <a:pPr marL="342900" marR="0" lvl="0" indent="-342900" defTabSz="914354">
              <a:lnSpc>
                <a:spcPct val="100000"/>
              </a:lnSpc>
              <a:spcBef>
                <a:spcPts val="533"/>
              </a:spcBef>
              <a:spcAft>
                <a:spcPts val="1200"/>
              </a:spcAft>
              <a:buClr>
                <a:schemeClr val="accent4"/>
              </a:buClr>
              <a:buFont typeface="+mj-lt"/>
              <a:buAutoNum type="arabicPeriod"/>
            </a:pPr>
            <a:r>
              <a:rPr lang="en-US"/>
              <a:t>Click to edit Master text styles</a:t>
            </a:r>
          </a:p>
          <a:p>
            <a:pPr marL="342900" marR="0" lvl="1" indent="-342900" defTabSz="914354">
              <a:lnSpc>
                <a:spcPct val="100000"/>
              </a:lnSpc>
              <a:spcBef>
                <a:spcPts val="533"/>
              </a:spcBef>
              <a:spcAft>
                <a:spcPts val="1200"/>
              </a:spcAft>
              <a:buClr>
                <a:schemeClr val="accent4"/>
              </a:buClr>
              <a:buFont typeface="+mj-lt"/>
              <a:buAutoNum type="arabicPeriod"/>
            </a:pPr>
            <a:r>
              <a:rPr lang="en-US"/>
              <a:t>Second level</a:t>
            </a:r>
          </a:p>
          <a:p>
            <a:pPr marL="342900" marR="0" lvl="2" indent="-342900" defTabSz="914354">
              <a:lnSpc>
                <a:spcPct val="100000"/>
              </a:lnSpc>
              <a:spcBef>
                <a:spcPts val="533"/>
              </a:spcBef>
              <a:spcAft>
                <a:spcPts val="1200"/>
              </a:spcAft>
              <a:buClr>
                <a:schemeClr val="accent4"/>
              </a:buClr>
              <a:buFont typeface="+mj-lt"/>
              <a:buAutoNum type="arabicPeriod"/>
            </a:pPr>
            <a:r>
              <a:rPr lang="en-US"/>
              <a:t>Third level</a:t>
            </a:r>
          </a:p>
          <a:p>
            <a:pPr marL="342900" marR="0" lvl="3" indent="-342900" defTabSz="914354">
              <a:lnSpc>
                <a:spcPct val="100000"/>
              </a:lnSpc>
              <a:spcBef>
                <a:spcPts val="533"/>
              </a:spcBef>
              <a:spcAft>
                <a:spcPts val="1200"/>
              </a:spcAft>
              <a:buClr>
                <a:schemeClr val="accent4"/>
              </a:buClr>
              <a:buFont typeface="+mj-lt"/>
              <a:buAutoNum type="arabicPeriod"/>
            </a:pPr>
            <a:r>
              <a:rPr lang="en-US"/>
              <a:t>Fourth level</a:t>
            </a:r>
          </a:p>
          <a:p>
            <a:pPr marL="342900" marR="0" lvl="4" indent="-342900" defTabSz="914354">
              <a:lnSpc>
                <a:spcPct val="100000"/>
              </a:lnSpc>
              <a:spcBef>
                <a:spcPts val="533"/>
              </a:spcBef>
              <a:spcAft>
                <a:spcPts val="1200"/>
              </a:spcAft>
              <a:buClr>
                <a:schemeClr val="accent4"/>
              </a:buClr>
              <a:buFont typeface="+mj-lt"/>
              <a:buAutoNum type="arabicPeriod"/>
            </a:pPr>
            <a:r>
              <a:rPr lang="en-US"/>
              <a:t>Fifth level</a:t>
            </a:r>
            <a:endParaRPr lang="en-GB" dirty="0"/>
          </a:p>
        </p:txBody>
      </p:sp>
      <p:sp>
        <p:nvSpPr>
          <p:cNvPr id="11" name="Text Placeholder 10">
            <a:extLst>
              <a:ext uri="{FF2B5EF4-FFF2-40B4-BE49-F238E27FC236}">
                <a16:creationId xmlns:a16="http://schemas.microsoft.com/office/drawing/2014/main" id="{F6BAEF75-6043-B17B-4CDC-C477BB3227A5}"/>
              </a:ext>
            </a:extLst>
          </p:cNvPr>
          <p:cNvSpPr>
            <a:spLocks noGrp="1"/>
          </p:cNvSpPr>
          <p:nvPr>
            <p:ph type="body" sz="quarter" idx="18"/>
          </p:nvPr>
        </p:nvSpPr>
        <p:spPr>
          <a:xfrm>
            <a:off x="462669" y="1282578"/>
            <a:ext cx="3600000" cy="476250"/>
          </a:xfrm>
        </p:spPr>
        <p:txBody>
          <a:bodyPr anchor="ctr"/>
          <a:lstStyle>
            <a:lvl1pPr marL="0" indent="0">
              <a:buNone/>
              <a:defRPr sz="1800" b="1">
                <a:latin typeface="+mj-lt"/>
              </a:defRPr>
            </a:lvl1pPr>
            <a:lvl2pPr marL="457156" indent="0">
              <a:buNone/>
              <a:defRPr/>
            </a:lvl2pPr>
            <a:lvl3pPr marL="914308" indent="0">
              <a:buNone/>
              <a:defRPr/>
            </a:lvl3pPr>
            <a:lvl4pPr marL="1371462" indent="0">
              <a:buNone/>
              <a:defRPr/>
            </a:lvl4pPr>
            <a:lvl5pPr marL="1828617" indent="0">
              <a:buNone/>
              <a:defRPr/>
            </a:lvl5pPr>
          </a:lstStyle>
          <a:p>
            <a:pPr lvl="0"/>
            <a:r>
              <a:rPr lang="en-US"/>
              <a:t>Click to edit Master text styles</a:t>
            </a:r>
          </a:p>
        </p:txBody>
      </p:sp>
      <p:sp>
        <p:nvSpPr>
          <p:cNvPr id="12" name="Text Placeholder 10">
            <a:extLst>
              <a:ext uri="{FF2B5EF4-FFF2-40B4-BE49-F238E27FC236}">
                <a16:creationId xmlns:a16="http://schemas.microsoft.com/office/drawing/2014/main" id="{577DF8CC-AC61-C9C7-79C1-7882ECB6273C}"/>
              </a:ext>
            </a:extLst>
          </p:cNvPr>
          <p:cNvSpPr>
            <a:spLocks noGrp="1"/>
          </p:cNvSpPr>
          <p:nvPr>
            <p:ph type="body" sz="quarter" idx="19"/>
          </p:nvPr>
        </p:nvSpPr>
        <p:spPr>
          <a:xfrm>
            <a:off x="4294170" y="1282578"/>
            <a:ext cx="3600000" cy="476250"/>
          </a:xfrm>
        </p:spPr>
        <p:txBody>
          <a:bodyPr anchor="ctr"/>
          <a:lstStyle>
            <a:lvl1pPr marL="0" indent="0">
              <a:buNone/>
              <a:defRPr sz="1800" b="1">
                <a:latin typeface="+mj-lt"/>
              </a:defRPr>
            </a:lvl1pPr>
            <a:lvl2pPr marL="457156" indent="0">
              <a:buNone/>
              <a:defRPr/>
            </a:lvl2pPr>
            <a:lvl3pPr marL="914308" indent="0">
              <a:buNone/>
              <a:defRPr/>
            </a:lvl3pPr>
            <a:lvl4pPr marL="1371462" indent="0">
              <a:buNone/>
              <a:defRPr/>
            </a:lvl4pPr>
            <a:lvl5pPr marL="1828617" indent="0">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F23BB33C-E82B-C7F0-75CB-A43F8F117FD5}"/>
              </a:ext>
            </a:extLst>
          </p:cNvPr>
          <p:cNvSpPr>
            <a:spLocks noGrp="1"/>
          </p:cNvSpPr>
          <p:nvPr>
            <p:ph type="body" sz="quarter" idx="20"/>
          </p:nvPr>
        </p:nvSpPr>
        <p:spPr>
          <a:xfrm>
            <a:off x="8125670" y="1282578"/>
            <a:ext cx="3600000" cy="476250"/>
          </a:xfrm>
        </p:spPr>
        <p:txBody>
          <a:bodyPr anchor="ctr"/>
          <a:lstStyle>
            <a:lvl1pPr marL="0" indent="0">
              <a:buNone/>
              <a:defRPr sz="1800" b="1">
                <a:latin typeface="+mj-lt"/>
              </a:defRPr>
            </a:lvl1pPr>
            <a:lvl2pPr marL="457156" indent="0">
              <a:buNone/>
              <a:defRPr/>
            </a:lvl2pPr>
            <a:lvl3pPr marL="914308" indent="0">
              <a:buNone/>
              <a:defRPr/>
            </a:lvl3pPr>
            <a:lvl4pPr marL="1371462" indent="0">
              <a:buNone/>
              <a:defRPr/>
            </a:lvl4pPr>
            <a:lvl5pPr marL="1828617" indent="0">
              <a:buNone/>
              <a:defRPr/>
            </a:lvl5pPr>
          </a:lstStyle>
          <a:p>
            <a:pPr lvl="0"/>
            <a:r>
              <a:rPr lang="en-US"/>
              <a:t>Click to edit Master text styles</a:t>
            </a:r>
          </a:p>
        </p:txBody>
      </p:sp>
      <p:sp>
        <p:nvSpPr>
          <p:cNvPr id="3" name="Content Placeholder 6">
            <a:extLst>
              <a:ext uri="{FF2B5EF4-FFF2-40B4-BE49-F238E27FC236}">
                <a16:creationId xmlns:a16="http://schemas.microsoft.com/office/drawing/2014/main" id="{FE7D1607-6A98-AFA3-EF48-43098619357F}"/>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2008321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2 TITLE, SUBTITLE &amp; x3 CONTENT (W)">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598505"/>
            <a:ext cx="3600000" cy="3708000"/>
          </a:xfrm>
        </p:spPr>
        <p:txBody>
          <a:bodyPr vert="horz" lIns="0" tIns="0" rIns="0" bIns="0" rtlCol="0">
            <a:noAutofit/>
          </a:bodyPr>
          <a:lstStyle>
            <a:lvl1pPr marL="173038" indent="-173038">
              <a:defRPr lang="en-GB" sz="1200" b="0" i="0" u="none" strike="noStrike" cap="none" dirty="0">
                <a:latin typeface="+mn-lt"/>
                <a:ea typeface="Arial"/>
                <a:cs typeface="Arial"/>
              </a:defRPr>
            </a:lvl1pPr>
            <a:lvl2pPr marL="173038" indent="-173038">
              <a:defRPr lang="en-GB" sz="1200" b="0" i="0" u="none" strike="noStrike" cap="none" dirty="0">
                <a:latin typeface="+mn-lt"/>
                <a:ea typeface="Arial"/>
                <a:cs typeface="Arial"/>
              </a:defRPr>
            </a:lvl2pPr>
            <a:lvl3pPr marL="173038" indent="-173038">
              <a:defRPr lang="en-GB" sz="1200" b="0" i="0" u="none" strike="noStrike" cap="none" dirty="0">
                <a:latin typeface="+mn-lt"/>
                <a:ea typeface="Arial"/>
                <a:cs typeface="Arial"/>
              </a:defRPr>
            </a:lvl3pPr>
            <a:lvl4pPr marL="173038" indent="-173038">
              <a:defRPr lang="en-GB" sz="1200" b="0" i="0" u="none" strike="noStrike" cap="none" dirty="0">
                <a:latin typeface="+mn-lt"/>
                <a:ea typeface="Arial"/>
                <a:cs typeface="Arial"/>
              </a:defRPr>
            </a:lvl4pPr>
            <a:lvl5pPr marL="173038" indent="-173038">
              <a:defRPr lang="en-GB" sz="1200" b="0" i="0" u="none" strike="noStrike" cap="none" dirty="0">
                <a:latin typeface="+mn-lt"/>
                <a:ea typeface="Arial"/>
                <a:cs typeface="Arial"/>
              </a:defRPr>
            </a:lvl5pPr>
          </a:lstStyle>
          <a:p>
            <a:pPr marL="342900" marR="0" lvl="0" indent="-342900" defTabSz="914354">
              <a:lnSpc>
                <a:spcPct val="100000"/>
              </a:lnSpc>
              <a:spcBef>
                <a:spcPts val="533"/>
              </a:spcBef>
              <a:spcAft>
                <a:spcPts val="1200"/>
              </a:spcAft>
              <a:buClr>
                <a:schemeClr val="accent4"/>
              </a:buClr>
              <a:buFont typeface="+mj-lt"/>
              <a:buAutoNum type="arabicPeriod"/>
            </a:pPr>
            <a:r>
              <a:rPr lang="en-US"/>
              <a:t>Click to edit Master text styles</a:t>
            </a:r>
          </a:p>
          <a:p>
            <a:pPr marL="342900" marR="0" lvl="1" indent="-342900" defTabSz="914354">
              <a:lnSpc>
                <a:spcPct val="100000"/>
              </a:lnSpc>
              <a:spcBef>
                <a:spcPts val="533"/>
              </a:spcBef>
              <a:spcAft>
                <a:spcPts val="1200"/>
              </a:spcAft>
              <a:buClr>
                <a:schemeClr val="accent4"/>
              </a:buClr>
              <a:buFont typeface="+mj-lt"/>
              <a:buAutoNum type="arabicPeriod"/>
            </a:pPr>
            <a:r>
              <a:rPr lang="en-US"/>
              <a:t>Second level</a:t>
            </a:r>
          </a:p>
          <a:p>
            <a:pPr marL="342900" marR="0" lvl="2" indent="-342900" defTabSz="914354">
              <a:lnSpc>
                <a:spcPct val="100000"/>
              </a:lnSpc>
              <a:spcBef>
                <a:spcPts val="533"/>
              </a:spcBef>
              <a:spcAft>
                <a:spcPts val="1200"/>
              </a:spcAft>
              <a:buClr>
                <a:schemeClr val="accent4"/>
              </a:buClr>
              <a:buFont typeface="+mj-lt"/>
              <a:buAutoNum type="arabicPeriod"/>
            </a:pPr>
            <a:r>
              <a:rPr lang="en-US"/>
              <a:t>Third level</a:t>
            </a:r>
          </a:p>
          <a:p>
            <a:pPr marL="342900" marR="0" lvl="3" indent="-342900" defTabSz="914354">
              <a:lnSpc>
                <a:spcPct val="100000"/>
              </a:lnSpc>
              <a:spcBef>
                <a:spcPts val="533"/>
              </a:spcBef>
              <a:spcAft>
                <a:spcPts val="1200"/>
              </a:spcAft>
              <a:buClr>
                <a:schemeClr val="accent4"/>
              </a:buClr>
              <a:buFont typeface="+mj-lt"/>
              <a:buAutoNum type="arabicPeriod"/>
            </a:pPr>
            <a:r>
              <a:rPr lang="en-US"/>
              <a:t>Fourth level</a:t>
            </a:r>
          </a:p>
          <a:p>
            <a:pPr marL="342900" marR="0" lvl="4" indent="-342900" defTabSz="914354">
              <a:lnSpc>
                <a:spcPct val="100000"/>
              </a:lnSpc>
              <a:spcBef>
                <a:spcPts val="533"/>
              </a:spcBef>
              <a:spcAft>
                <a:spcPts val="1200"/>
              </a:spcAft>
              <a:buClr>
                <a:schemeClr val="accent4"/>
              </a:buClr>
              <a:buFont typeface="+mj-lt"/>
              <a:buAutoNum type="arabicPeriod"/>
            </a:pPr>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Text Placeholder 21">
            <a:extLst>
              <a:ext uri="{FF2B5EF4-FFF2-40B4-BE49-F238E27FC236}">
                <a16:creationId xmlns:a16="http://schemas.microsoft.com/office/drawing/2014/main" id="{87354FF2-7F88-5A3A-AEC5-A518DF022102}"/>
              </a:ext>
            </a:extLst>
          </p:cNvPr>
          <p:cNvSpPr>
            <a:spLocks noGrp="1"/>
          </p:cNvSpPr>
          <p:nvPr>
            <p:ph type="body" sz="quarter" idx="15"/>
          </p:nvPr>
        </p:nvSpPr>
        <p:spPr>
          <a:xfrm>
            <a:off x="8125670" y="2598505"/>
            <a:ext cx="3600001" cy="3708000"/>
          </a:xfrm>
        </p:spPr>
        <p:txBody>
          <a:bodyPr vert="horz" lIns="0" tIns="0" rIns="0" bIns="0" rtlCol="0">
            <a:noAutofit/>
          </a:bodyPr>
          <a:lstStyle>
            <a:lvl1pPr marL="173038" indent="-173038">
              <a:defRPr lang="en-GB" sz="1200" b="0" i="0" u="none" strike="noStrike" cap="none" dirty="0">
                <a:latin typeface="+mn-lt"/>
                <a:ea typeface="Arial"/>
                <a:cs typeface="Arial"/>
              </a:defRPr>
            </a:lvl1pPr>
            <a:lvl2pPr marL="173038" indent="-173038">
              <a:defRPr lang="en-GB" sz="1200" b="0" i="0" u="none" strike="noStrike" cap="none" dirty="0">
                <a:latin typeface="+mn-lt"/>
                <a:ea typeface="Arial"/>
                <a:cs typeface="Arial"/>
              </a:defRPr>
            </a:lvl2pPr>
            <a:lvl3pPr marL="173038" indent="-173038">
              <a:defRPr lang="en-GB" sz="1200" b="0" i="0" u="none" strike="noStrike" cap="none" dirty="0">
                <a:latin typeface="+mn-lt"/>
                <a:ea typeface="Arial"/>
                <a:cs typeface="Arial"/>
              </a:defRPr>
            </a:lvl3pPr>
            <a:lvl4pPr marL="173038" indent="-173038">
              <a:defRPr lang="en-GB" sz="1200" b="0" i="0" u="none" strike="noStrike" cap="none" dirty="0">
                <a:latin typeface="+mn-lt"/>
                <a:ea typeface="Arial"/>
                <a:cs typeface="Arial"/>
              </a:defRPr>
            </a:lvl4pPr>
            <a:lvl5pPr marL="173038" indent="-173038">
              <a:defRPr lang="en-GB" sz="1200" b="0" i="0" u="none" strike="noStrike" cap="none" dirty="0">
                <a:latin typeface="+mn-lt"/>
                <a:ea typeface="Arial"/>
                <a:cs typeface="Arial"/>
              </a:defRPr>
            </a:lvl5pPr>
          </a:lstStyle>
          <a:p>
            <a:pPr marL="342900" marR="0" lvl="0" indent="-342900" defTabSz="914354">
              <a:lnSpc>
                <a:spcPct val="100000"/>
              </a:lnSpc>
              <a:spcBef>
                <a:spcPts val="533"/>
              </a:spcBef>
              <a:spcAft>
                <a:spcPts val="1200"/>
              </a:spcAft>
              <a:buClr>
                <a:schemeClr val="accent4"/>
              </a:buClr>
              <a:buFont typeface="+mj-lt"/>
              <a:buAutoNum type="arabicPeriod"/>
            </a:pPr>
            <a:r>
              <a:rPr lang="en-US"/>
              <a:t>Click to edit Master text styles</a:t>
            </a:r>
          </a:p>
          <a:p>
            <a:pPr marL="342900" marR="0" lvl="1" indent="-342900" defTabSz="914354">
              <a:lnSpc>
                <a:spcPct val="100000"/>
              </a:lnSpc>
              <a:spcBef>
                <a:spcPts val="533"/>
              </a:spcBef>
              <a:spcAft>
                <a:spcPts val="1200"/>
              </a:spcAft>
              <a:buClr>
                <a:schemeClr val="accent4"/>
              </a:buClr>
              <a:buFont typeface="+mj-lt"/>
              <a:buAutoNum type="arabicPeriod"/>
            </a:pPr>
            <a:r>
              <a:rPr lang="en-US"/>
              <a:t>Second level</a:t>
            </a:r>
          </a:p>
          <a:p>
            <a:pPr marL="342900" marR="0" lvl="2" indent="-342900" defTabSz="914354">
              <a:lnSpc>
                <a:spcPct val="100000"/>
              </a:lnSpc>
              <a:spcBef>
                <a:spcPts val="533"/>
              </a:spcBef>
              <a:spcAft>
                <a:spcPts val="1200"/>
              </a:spcAft>
              <a:buClr>
                <a:schemeClr val="accent4"/>
              </a:buClr>
              <a:buFont typeface="+mj-lt"/>
              <a:buAutoNum type="arabicPeriod"/>
            </a:pPr>
            <a:r>
              <a:rPr lang="en-US"/>
              <a:t>Third level</a:t>
            </a:r>
          </a:p>
          <a:p>
            <a:pPr marL="342900" marR="0" lvl="3" indent="-342900" defTabSz="914354">
              <a:lnSpc>
                <a:spcPct val="100000"/>
              </a:lnSpc>
              <a:spcBef>
                <a:spcPts val="533"/>
              </a:spcBef>
              <a:spcAft>
                <a:spcPts val="1200"/>
              </a:spcAft>
              <a:buClr>
                <a:schemeClr val="accent4"/>
              </a:buClr>
              <a:buFont typeface="+mj-lt"/>
              <a:buAutoNum type="arabicPeriod"/>
            </a:pPr>
            <a:r>
              <a:rPr lang="en-US"/>
              <a:t>Fourth level</a:t>
            </a:r>
          </a:p>
          <a:p>
            <a:pPr marL="342900" marR="0" lvl="4" indent="-342900" defTabSz="914354">
              <a:lnSpc>
                <a:spcPct val="100000"/>
              </a:lnSpc>
              <a:spcBef>
                <a:spcPts val="533"/>
              </a:spcBef>
              <a:spcAft>
                <a:spcPts val="1200"/>
              </a:spcAft>
              <a:buClr>
                <a:schemeClr val="accent4"/>
              </a:buClr>
              <a:buFont typeface="+mj-lt"/>
              <a:buAutoNum type="arabicPeriod"/>
            </a:pPr>
            <a:r>
              <a:rPr lang="en-US"/>
              <a:t>Fifth level</a:t>
            </a:r>
            <a:endParaRPr lang="en-GB" dirty="0"/>
          </a:p>
        </p:txBody>
      </p:sp>
      <p:sp>
        <p:nvSpPr>
          <p:cNvPr id="2" name="Text Placeholder 21">
            <a:extLst>
              <a:ext uri="{FF2B5EF4-FFF2-40B4-BE49-F238E27FC236}">
                <a16:creationId xmlns:a16="http://schemas.microsoft.com/office/drawing/2014/main" id="{28EC47ED-D0ED-203B-DB40-FFF752CCF6CC}"/>
              </a:ext>
            </a:extLst>
          </p:cNvPr>
          <p:cNvSpPr>
            <a:spLocks noGrp="1"/>
          </p:cNvSpPr>
          <p:nvPr>
            <p:ph type="body" sz="quarter" idx="16"/>
          </p:nvPr>
        </p:nvSpPr>
        <p:spPr>
          <a:xfrm>
            <a:off x="4294170" y="2598505"/>
            <a:ext cx="3600000" cy="3708000"/>
          </a:xfrm>
        </p:spPr>
        <p:txBody>
          <a:bodyPr vert="horz" lIns="0" tIns="0" rIns="0" bIns="0" rtlCol="0">
            <a:noAutofit/>
          </a:bodyPr>
          <a:lstStyle>
            <a:lvl1pPr marL="173038" indent="-173038">
              <a:defRPr lang="en-GB" sz="1200" b="0" i="0" u="none" strike="noStrike" cap="none" dirty="0">
                <a:latin typeface="+mn-lt"/>
                <a:ea typeface="Arial"/>
                <a:cs typeface="Arial"/>
              </a:defRPr>
            </a:lvl1pPr>
            <a:lvl2pPr marL="173038" indent="-173038">
              <a:defRPr lang="en-GB" sz="1200" b="0" i="0" u="none" strike="noStrike" cap="none" dirty="0">
                <a:latin typeface="+mn-lt"/>
                <a:ea typeface="Arial"/>
                <a:cs typeface="Arial"/>
              </a:defRPr>
            </a:lvl2pPr>
            <a:lvl3pPr marL="173038" indent="-173038">
              <a:defRPr lang="en-GB" sz="1200" b="0" i="0" u="none" strike="noStrike" cap="none" dirty="0">
                <a:latin typeface="+mn-lt"/>
                <a:ea typeface="Arial"/>
                <a:cs typeface="Arial"/>
              </a:defRPr>
            </a:lvl3pPr>
            <a:lvl4pPr marL="173038" indent="-173038">
              <a:defRPr lang="en-GB" sz="1200" b="0" i="0" u="none" strike="noStrike" cap="none" dirty="0">
                <a:latin typeface="+mn-lt"/>
                <a:ea typeface="Arial"/>
                <a:cs typeface="Arial"/>
              </a:defRPr>
            </a:lvl4pPr>
            <a:lvl5pPr marL="173038" indent="-173038">
              <a:defRPr lang="en-GB" sz="1200" b="0" i="0" u="none" strike="noStrike" cap="none" dirty="0">
                <a:latin typeface="+mn-lt"/>
                <a:ea typeface="Arial"/>
                <a:cs typeface="Arial"/>
              </a:defRPr>
            </a:lvl5pPr>
          </a:lstStyle>
          <a:p>
            <a:pPr marL="342900" marR="0" lvl="0" indent="-342900" defTabSz="914354">
              <a:lnSpc>
                <a:spcPct val="100000"/>
              </a:lnSpc>
              <a:spcBef>
                <a:spcPts val="533"/>
              </a:spcBef>
              <a:spcAft>
                <a:spcPts val="1200"/>
              </a:spcAft>
              <a:buClr>
                <a:schemeClr val="accent4"/>
              </a:buClr>
              <a:buFont typeface="+mj-lt"/>
              <a:buAutoNum type="arabicPeriod"/>
            </a:pPr>
            <a:r>
              <a:rPr lang="en-US"/>
              <a:t>Click to edit Master text styles</a:t>
            </a:r>
          </a:p>
          <a:p>
            <a:pPr marL="342900" marR="0" lvl="1" indent="-342900" defTabSz="914354">
              <a:lnSpc>
                <a:spcPct val="100000"/>
              </a:lnSpc>
              <a:spcBef>
                <a:spcPts val="533"/>
              </a:spcBef>
              <a:spcAft>
                <a:spcPts val="1200"/>
              </a:spcAft>
              <a:buClr>
                <a:schemeClr val="accent4"/>
              </a:buClr>
              <a:buFont typeface="+mj-lt"/>
              <a:buAutoNum type="arabicPeriod"/>
            </a:pPr>
            <a:r>
              <a:rPr lang="en-US"/>
              <a:t>Second level</a:t>
            </a:r>
          </a:p>
          <a:p>
            <a:pPr marL="342900" marR="0" lvl="2" indent="-342900" defTabSz="914354">
              <a:lnSpc>
                <a:spcPct val="100000"/>
              </a:lnSpc>
              <a:spcBef>
                <a:spcPts val="533"/>
              </a:spcBef>
              <a:spcAft>
                <a:spcPts val="1200"/>
              </a:spcAft>
              <a:buClr>
                <a:schemeClr val="accent4"/>
              </a:buClr>
              <a:buFont typeface="+mj-lt"/>
              <a:buAutoNum type="arabicPeriod"/>
            </a:pPr>
            <a:r>
              <a:rPr lang="en-US"/>
              <a:t>Third level</a:t>
            </a:r>
          </a:p>
          <a:p>
            <a:pPr marL="342900" marR="0" lvl="3" indent="-342900" defTabSz="914354">
              <a:lnSpc>
                <a:spcPct val="100000"/>
              </a:lnSpc>
              <a:spcBef>
                <a:spcPts val="533"/>
              </a:spcBef>
              <a:spcAft>
                <a:spcPts val="1200"/>
              </a:spcAft>
              <a:buClr>
                <a:schemeClr val="accent4"/>
              </a:buClr>
              <a:buFont typeface="+mj-lt"/>
              <a:buAutoNum type="arabicPeriod"/>
            </a:pPr>
            <a:r>
              <a:rPr lang="en-US"/>
              <a:t>Fourth level</a:t>
            </a:r>
          </a:p>
          <a:p>
            <a:pPr marL="342900" marR="0" lvl="4" indent="-342900" defTabSz="914354">
              <a:lnSpc>
                <a:spcPct val="100000"/>
              </a:lnSpc>
              <a:spcBef>
                <a:spcPts val="533"/>
              </a:spcBef>
              <a:spcAft>
                <a:spcPts val="1200"/>
              </a:spcAft>
              <a:buClr>
                <a:schemeClr val="accent4"/>
              </a:buClr>
              <a:buFont typeface="+mj-lt"/>
              <a:buAutoNum type="arabicPeriod"/>
            </a:pPr>
            <a:r>
              <a:rPr lang="en-US"/>
              <a:t>Fifth level</a:t>
            </a:r>
            <a:endParaRPr lang="en-GB" dirty="0"/>
          </a:p>
        </p:txBody>
      </p:sp>
      <p:sp>
        <p:nvSpPr>
          <p:cNvPr id="11" name="Text Placeholder 10">
            <a:extLst>
              <a:ext uri="{FF2B5EF4-FFF2-40B4-BE49-F238E27FC236}">
                <a16:creationId xmlns:a16="http://schemas.microsoft.com/office/drawing/2014/main" id="{F6BAEF75-6043-B17B-4CDC-C477BB3227A5}"/>
              </a:ext>
            </a:extLst>
          </p:cNvPr>
          <p:cNvSpPr>
            <a:spLocks noGrp="1"/>
          </p:cNvSpPr>
          <p:nvPr>
            <p:ph type="body" sz="quarter" idx="18"/>
          </p:nvPr>
        </p:nvSpPr>
        <p:spPr>
          <a:xfrm>
            <a:off x="462669" y="2160126"/>
            <a:ext cx="3600000" cy="476250"/>
          </a:xfrm>
        </p:spPr>
        <p:txBody>
          <a:bodyPr anchor="ctr"/>
          <a:lstStyle>
            <a:lvl1pPr marL="0" indent="0">
              <a:buNone/>
              <a:defRPr sz="1800" b="1">
                <a:latin typeface="+mj-lt"/>
              </a:defRPr>
            </a:lvl1pPr>
            <a:lvl2pPr marL="457156" indent="0">
              <a:buNone/>
              <a:defRPr/>
            </a:lvl2pPr>
            <a:lvl3pPr marL="914308" indent="0">
              <a:buNone/>
              <a:defRPr/>
            </a:lvl3pPr>
            <a:lvl4pPr marL="1371462" indent="0">
              <a:buNone/>
              <a:defRPr/>
            </a:lvl4pPr>
            <a:lvl5pPr marL="1828617" indent="0">
              <a:buNone/>
              <a:defRPr/>
            </a:lvl5pPr>
          </a:lstStyle>
          <a:p>
            <a:pPr lvl="0"/>
            <a:r>
              <a:rPr lang="en-US"/>
              <a:t>Click to edit Master text styles</a:t>
            </a:r>
          </a:p>
        </p:txBody>
      </p:sp>
      <p:sp>
        <p:nvSpPr>
          <p:cNvPr id="12" name="Text Placeholder 10">
            <a:extLst>
              <a:ext uri="{FF2B5EF4-FFF2-40B4-BE49-F238E27FC236}">
                <a16:creationId xmlns:a16="http://schemas.microsoft.com/office/drawing/2014/main" id="{577DF8CC-AC61-C9C7-79C1-7882ECB6273C}"/>
              </a:ext>
            </a:extLst>
          </p:cNvPr>
          <p:cNvSpPr>
            <a:spLocks noGrp="1"/>
          </p:cNvSpPr>
          <p:nvPr>
            <p:ph type="body" sz="quarter" idx="19"/>
          </p:nvPr>
        </p:nvSpPr>
        <p:spPr>
          <a:xfrm>
            <a:off x="4294170" y="2160126"/>
            <a:ext cx="3600000" cy="476250"/>
          </a:xfrm>
        </p:spPr>
        <p:txBody>
          <a:bodyPr anchor="ctr"/>
          <a:lstStyle>
            <a:lvl1pPr marL="0" indent="0">
              <a:buNone/>
              <a:defRPr sz="1800" b="1">
                <a:latin typeface="+mj-lt"/>
              </a:defRPr>
            </a:lvl1pPr>
            <a:lvl2pPr marL="457156" indent="0">
              <a:buNone/>
              <a:defRPr/>
            </a:lvl2pPr>
            <a:lvl3pPr marL="914308" indent="0">
              <a:buNone/>
              <a:defRPr/>
            </a:lvl3pPr>
            <a:lvl4pPr marL="1371462" indent="0">
              <a:buNone/>
              <a:defRPr/>
            </a:lvl4pPr>
            <a:lvl5pPr marL="1828617" indent="0">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F23BB33C-E82B-C7F0-75CB-A43F8F117FD5}"/>
              </a:ext>
            </a:extLst>
          </p:cNvPr>
          <p:cNvSpPr>
            <a:spLocks noGrp="1"/>
          </p:cNvSpPr>
          <p:nvPr>
            <p:ph type="body" sz="quarter" idx="20"/>
          </p:nvPr>
        </p:nvSpPr>
        <p:spPr>
          <a:xfrm>
            <a:off x="8125670" y="2160126"/>
            <a:ext cx="3600000" cy="476250"/>
          </a:xfrm>
        </p:spPr>
        <p:txBody>
          <a:bodyPr anchor="ctr"/>
          <a:lstStyle>
            <a:lvl1pPr marL="0" indent="0">
              <a:buNone/>
              <a:defRPr sz="1800" b="1">
                <a:latin typeface="+mj-lt"/>
              </a:defRPr>
            </a:lvl1pPr>
            <a:lvl2pPr marL="457156" indent="0">
              <a:buNone/>
              <a:defRPr/>
            </a:lvl2pPr>
            <a:lvl3pPr marL="914308" indent="0">
              <a:buNone/>
              <a:defRPr/>
            </a:lvl3pPr>
            <a:lvl4pPr marL="1371462" indent="0">
              <a:buNone/>
              <a:defRPr/>
            </a:lvl4pPr>
            <a:lvl5pPr marL="1828617" indent="0">
              <a:buNone/>
              <a:defRPr/>
            </a:lvl5pPr>
          </a:lstStyle>
          <a:p>
            <a:pPr lvl="0"/>
            <a:r>
              <a:rPr lang="en-US"/>
              <a:t>Click to edit Master text styles</a:t>
            </a:r>
          </a:p>
        </p:txBody>
      </p:sp>
      <p:sp>
        <p:nvSpPr>
          <p:cNvPr id="6" name="Content Placeholder 6">
            <a:extLst>
              <a:ext uri="{FF2B5EF4-FFF2-40B4-BE49-F238E27FC236}">
                <a16:creationId xmlns:a16="http://schemas.microsoft.com/office/drawing/2014/main" id="{D976BDD9-EA0C-15F1-EB78-9D690D110B04}"/>
              </a:ext>
            </a:extLst>
          </p:cNvPr>
          <p:cNvSpPr>
            <a:spLocks noGrp="1"/>
          </p:cNvSpPr>
          <p:nvPr>
            <p:ph sz="quarter" idx="21"/>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3" name="Content Placeholder 6">
            <a:extLst>
              <a:ext uri="{FF2B5EF4-FFF2-40B4-BE49-F238E27FC236}">
                <a16:creationId xmlns:a16="http://schemas.microsoft.com/office/drawing/2014/main" id="{1C863BD1-4B0B-7A1B-B1E4-B8A9E0B98F80}"/>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751916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1 TITLE, x4 SECTION BOXES (W)">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32" name="Picture 31">
            <a:extLst>
              <a:ext uri="{FF2B5EF4-FFF2-40B4-BE49-F238E27FC236}">
                <a16:creationId xmlns:a16="http://schemas.microsoft.com/office/drawing/2014/main" id="{F2742968-94E9-1E2C-1EA4-146ABCD904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 r="43160" b="42697"/>
          <a:stretch/>
        </p:blipFill>
        <p:spPr>
          <a:xfrm>
            <a:off x="8134350" y="2734963"/>
            <a:ext cx="4056380" cy="4123037"/>
          </a:xfrm>
          <a:prstGeom prst="rect">
            <a:avLst/>
          </a:prstGeom>
        </p:spPr>
      </p:pic>
      <p:sp>
        <p:nvSpPr>
          <p:cNvPr id="15" name="Rectangle 14">
            <a:extLst>
              <a:ext uri="{FF2B5EF4-FFF2-40B4-BE49-F238E27FC236}">
                <a16:creationId xmlns:a16="http://schemas.microsoft.com/office/drawing/2014/main" id="{14F34F08-A04F-72CF-BB90-CF61C8B401F1}"/>
              </a:ext>
            </a:extLst>
          </p:cNvPr>
          <p:cNvSpPr/>
          <p:nvPr userDrawn="1"/>
        </p:nvSpPr>
        <p:spPr>
          <a:xfrm>
            <a:off x="426000" y="4163534"/>
            <a:ext cx="5616000" cy="216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8" name="Rectangle 17">
            <a:extLst>
              <a:ext uri="{FF2B5EF4-FFF2-40B4-BE49-F238E27FC236}">
                <a16:creationId xmlns:a16="http://schemas.microsoft.com/office/drawing/2014/main" id="{6F929082-9123-049D-2074-27EA8D8BE06D}"/>
              </a:ext>
            </a:extLst>
          </p:cNvPr>
          <p:cNvSpPr/>
          <p:nvPr userDrawn="1"/>
        </p:nvSpPr>
        <p:spPr>
          <a:xfrm>
            <a:off x="6174031" y="4163534"/>
            <a:ext cx="5616000" cy="216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3" name="Rectangle 2">
            <a:extLst>
              <a:ext uri="{FF2B5EF4-FFF2-40B4-BE49-F238E27FC236}">
                <a16:creationId xmlns:a16="http://schemas.microsoft.com/office/drawing/2014/main" id="{0FB1FECD-A3C8-E373-C847-4D4247C1E4DD}"/>
              </a:ext>
            </a:extLst>
          </p:cNvPr>
          <p:cNvSpPr/>
          <p:nvPr userDrawn="1"/>
        </p:nvSpPr>
        <p:spPr>
          <a:xfrm>
            <a:off x="426000" y="1583738"/>
            <a:ext cx="5616000" cy="216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5" name="Rectangle 4">
            <a:extLst>
              <a:ext uri="{FF2B5EF4-FFF2-40B4-BE49-F238E27FC236}">
                <a16:creationId xmlns:a16="http://schemas.microsoft.com/office/drawing/2014/main" id="{484D01FA-B5B8-8B40-21D8-49CD76FC6C83}"/>
              </a:ext>
            </a:extLst>
          </p:cNvPr>
          <p:cNvSpPr/>
          <p:nvPr userDrawn="1"/>
        </p:nvSpPr>
        <p:spPr>
          <a:xfrm>
            <a:off x="6174031" y="1583737"/>
            <a:ext cx="5616000" cy="2159999"/>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20" name="Text Placeholder 18">
            <a:extLst>
              <a:ext uri="{FF2B5EF4-FFF2-40B4-BE49-F238E27FC236}">
                <a16:creationId xmlns:a16="http://schemas.microsoft.com/office/drawing/2014/main" id="{937A354A-9256-3CD2-8894-7EA17F492120}"/>
              </a:ext>
            </a:extLst>
          </p:cNvPr>
          <p:cNvSpPr>
            <a:spLocks noGrp="1"/>
          </p:cNvSpPr>
          <p:nvPr>
            <p:ph type="body" sz="quarter" idx="19"/>
          </p:nvPr>
        </p:nvSpPr>
        <p:spPr>
          <a:xfrm>
            <a:off x="1974000" y="1377414"/>
            <a:ext cx="2520000" cy="360000"/>
          </a:xfrm>
          <a:prstGeom prst="parallelogram">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1" name="Text Placeholder 18">
            <a:extLst>
              <a:ext uri="{FF2B5EF4-FFF2-40B4-BE49-F238E27FC236}">
                <a16:creationId xmlns:a16="http://schemas.microsoft.com/office/drawing/2014/main" id="{2BD595EE-6863-5854-9847-081AB672B238}"/>
              </a:ext>
            </a:extLst>
          </p:cNvPr>
          <p:cNvSpPr>
            <a:spLocks noGrp="1"/>
          </p:cNvSpPr>
          <p:nvPr>
            <p:ph type="body" sz="quarter" idx="20"/>
          </p:nvPr>
        </p:nvSpPr>
        <p:spPr>
          <a:xfrm>
            <a:off x="7722031" y="1377414"/>
            <a:ext cx="2520000" cy="360000"/>
          </a:xfrm>
          <a:prstGeom prst="parallelogram">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3" name="Text Placeholder 18">
            <a:extLst>
              <a:ext uri="{FF2B5EF4-FFF2-40B4-BE49-F238E27FC236}">
                <a16:creationId xmlns:a16="http://schemas.microsoft.com/office/drawing/2014/main" id="{B16B83BD-1870-C49F-70E6-998FE5C68E2F}"/>
              </a:ext>
            </a:extLst>
          </p:cNvPr>
          <p:cNvSpPr>
            <a:spLocks noGrp="1"/>
          </p:cNvSpPr>
          <p:nvPr>
            <p:ph type="body" sz="quarter" idx="21"/>
          </p:nvPr>
        </p:nvSpPr>
        <p:spPr>
          <a:xfrm>
            <a:off x="1974000" y="3969402"/>
            <a:ext cx="2520000" cy="360000"/>
          </a:xfrm>
          <a:prstGeom prst="parallelogram">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7" name="Text Placeholder 26">
            <a:extLst>
              <a:ext uri="{FF2B5EF4-FFF2-40B4-BE49-F238E27FC236}">
                <a16:creationId xmlns:a16="http://schemas.microsoft.com/office/drawing/2014/main" id="{37160F7D-009C-155F-6C9F-AA05F91789C9}"/>
              </a:ext>
            </a:extLst>
          </p:cNvPr>
          <p:cNvSpPr>
            <a:spLocks noGrp="1"/>
          </p:cNvSpPr>
          <p:nvPr>
            <p:ph type="body" sz="quarter" idx="23"/>
          </p:nvPr>
        </p:nvSpPr>
        <p:spPr>
          <a:xfrm>
            <a:off x="543527" y="1866419"/>
            <a:ext cx="5380947" cy="1759650"/>
          </a:xfr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6">
            <a:extLst>
              <a:ext uri="{FF2B5EF4-FFF2-40B4-BE49-F238E27FC236}">
                <a16:creationId xmlns:a16="http://schemas.microsoft.com/office/drawing/2014/main" id="{BD5FA806-8809-F289-FB27-07217331824E}"/>
              </a:ext>
            </a:extLst>
          </p:cNvPr>
          <p:cNvSpPr>
            <a:spLocks noGrp="1"/>
          </p:cNvSpPr>
          <p:nvPr>
            <p:ph type="body" sz="quarter" idx="24"/>
          </p:nvPr>
        </p:nvSpPr>
        <p:spPr>
          <a:xfrm>
            <a:off x="543527" y="4476822"/>
            <a:ext cx="5380947" cy="1759650"/>
          </a:xfr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6">
            <a:extLst>
              <a:ext uri="{FF2B5EF4-FFF2-40B4-BE49-F238E27FC236}">
                <a16:creationId xmlns:a16="http://schemas.microsoft.com/office/drawing/2014/main" id="{44820EE1-0BFF-EA49-53D1-2E93F5604957}"/>
              </a:ext>
            </a:extLst>
          </p:cNvPr>
          <p:cNvSpPr>
            <a:spLocks noGrp="1"/>
          </p:cNvSpPr>
          <p:nvPr>
            <p:ph type="body" sz="quarter" idx="25"/>
          </p:nvPr>
        </p:nvSpPr>
        <p:spPr>
          <a:xfrm>
            <a:off x="6291558" y="1866419"/>
            <a:ext cx="5380947" cy="1759650"/>
          </a:xfr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6">
            <a:extLst>
              <a:ext uri="{FF2B5EF4-FFF2-40B4-BE49-F238E27FC236}">
                <a16:creationId xmlns:a16="http://schemas.microsoft.com/office/drawing/2014/main" id="{023CE8AD-7D44-D171-DE8D-D9284A7898C9}"/>
              </a:ext>
            </a:extLst>
          </p:cNvPr>
          <p:cNvSpPr>
            <a:spLocks noGrp="1"/>
          </p:cNvSpPr>
          <p:nvPr>
            <p:ph type="body" sz="quarter" idx="26"/>
          </p:nvPr>
        </p:nvSpPr>
        <p:spPr>
          <a:xfrm>
            <a:off x="6291558" y="4476822"/>
            <a:ext cx="5380947" cy="1759650"/>
          </a:xfr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18">
            <a:extLst>
              <a:ext uri="{FF2B5EF4-FFF2-40B4-BE49-F238E27FC236}">
                <a16:creationId xmlns:a16="http://schemas.microsoft.com/office/drawing/2014/main" id="{172DD73A-7A6E-18C9-59D9-53C59CAE2900}"/>
              </a:ext>
            </a:extLst>
          </p:cNvPr>
          <p:cNvSpPr>
            <a:spLocks noGrp="1"/>
          </p:cNvSpPr>
          <p:nvPr>
            <p:ph type="body" sz="quarter" idx="27"/>
          </p:nvPr>
        </p:nvSpPr>
        <p:spPr>
          <a:xfrm>
            <a:off x="7722031" y="3969402"/>
            <a:ext cx="2520000" cy="360000"/>
          </a:xfrm>
          <a:prstGeom prst="parallelogram">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 name="Content Placeholder 6">
            <a:extLst>
              <a:ext uri="{FF2B5EF4-FFF2-40B4-BE49-F238E27FC236}">
                <a16:creationId xmlns:a16="http://schemas.microsoft.com/office/drawing/2014/main" id="{9C6D0408-0283-F31B-96CF-D22E6826102E}"/>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3699444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D/O)">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pic>
        <p:nvPicPr>
          <p:cNvPr id="5" name="Picture 4">
            <a:extLst>
              <a:ext uri="{FF2B5EF4-FFF2-40B4-BE49-F238E27FC236}">
                <a16:creationId xmlns:a16="http://schemas.microsoft.com/office/drawing/2014/main" id="{DF7CA338-B213-BE95-6E81-27F3A0F9A6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8" t="-2392" r="23358" b="22681"/>
          <a:stretch/>
        </p:blipFill>
        <p:spPr>
          <a:xfrm>
            <a:off x="9163050" y="3714751"/>
            <a:ext cx="3027680" cy="3143250"/>
          </a:xfrm>
          <a:prstGeom prst="rect">
            <a:avLst/>
          </a:prstGeom>
        </p:spPr>
      </p:pic>
      <p:sp>
        <p:nvSpPr>
          <p:cNvPr id="2" name="Content Placeholder 6">
            <a:extLst>
              <a:ext uri="{FF2B5EF4-FFF2-40B4-BE49-F238E27FC236}">
                <a16:creationId xmlns:a16="http://schemas.microsoft.com/office/drawing/2014/main" id="{C8AA99D6-2DD3-730C-E1F4-FA89823BB415}"/>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1202879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x1 TITLE, x4 SECTION BOXES (W)">
    <p:bg>
      <p:bgPr>
        <a:solidFill>
          <a:schemeClr val="bg1"/>
        </a:solidFill>
        <a:effectLst/>
      </p:bgPr>
    </p:bg>
    <p:spTree>
      <p:nvGrpSpPr>
        <p:cNvPr id="1" name=""/>
        <p:cNvGrpSpPr/>
        <p:nvPr/>
      </p:nvGrpSpPr>
      <p:grpSpPr>
        <a:xfrm>
          <a:off x="0" y="0"/>
          <a:ext cx="0" cy="0"/>
          <a:chOff x="0" y="0"/>
          <a:chExt cx="0" cy="0"/>
        </a:xfrm>
      </p:grpSpPr>
      <p:pic>
        <p:nvPicPr>
          <p:cNvPr id="12" name="Picture 11" descr="A yellow triangle with black background&#10;&#10;Description automatically generated">
            <a:extLst>
              <a:ext uri="{FF2B5EF4-FFF2-40B4-BE49-F238E27FC236}">
                <a16:creationId xmlns:a16="http://schemas.microsoft.com/office/drawing/2014/main" id="{F1B89C40-E34B-BE2E-3431-7228513E9F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4970" b="2868"/>
          <a:stretch/>
        </p:blipFill>
        <p:spPr>
          <a:xfrm>
            <a:off x="6174031" y="1922247"/>
            <a:ext cx="4320781" cy="4935753"/>
          </a:xfrm>
          <a:prstGeom prst="rect">
            <a:avLst/>
          </a:prstGeom>
        </p:spPr>
      </p:pic>
      <p:sp>
        <p:nvSpPr>
          <p:cNvPr id="3" name="Rectangle 2">
            <a:extLst>
              <a:ext uri="{FF2B5EF4-FFF2-40B4-BE49-F238E27FC236}">
                <a16:creationId xmlns:a16="http://schemas.microsoft.com/office/drawing/2014/main" id="{0FB1FECD-A3C8-E373-C847-4D4247C1E4DD}"/>
              </a:ext>
            </a:extLst>
          </p:cNvPr>
          <p:cNvSpPr/>
          <p:nvPr userDrawn="1"/>
        </p:nvSpPr>
        <p:spPr>
          <a:xfrm>
            <a:off x="426000" y="2401812"/>
            <a:ext cx="5616000" cy="180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5" name="Rectangle 4">
            <a:extLst>
              <a:ext uri="{FF2B5EF4-FFF2-40B4-BE49-F238E27FC236}">
                <a16:creationId xmlns:a16="http://schemas.microsoft.com/office/drawing/2014/main" id="{484D01FA-B5B8-8B40-21D8-49CD76FC6C83}"/>
              </a:ext>
            </a:extLst>
          </p:cNvPr>
          <p:cNvSpPr/>
          <p:nvPr userDrawn="1"/>
        </p:nvSpPr>
        <p:spPr>
          <a:xfrm>
            <a:off x="6174031" y="2401812"/>
            <a:ext cx="5616000" cy="180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5" name="Rectangle 14">
            <a:extLst>
              <a:ext uri="{FF2B5EF4-FFF2-40B4-BE49-F238E27FC236}">
                <a16:creationId xmlns:a16="http://schemas.microsoft.com/office/drawing/2014/main" id="{14F34F08-A04F-72CF-BB90-CF61C8B401F1}"/>
              </a:ext>
            </a:extLst>
          </p:cNvPr>
          <p:cNvSpPr/>
          <p:nvPr userDrawn="1"/>
        </p:nvSpPr>
        <p:spPr>
          <a:xfrm>
            <a:off x="426000" y="4523534"/>
            <a:ext cx="5616000" cy="180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8" name="Rectangle 17">
            <a:extLst>
              <a:ext uri="{FF2B5EF4-FFF2-40B4-BE49-F238E27FC236}">
                <a16:creationId xmlns:a16="http://schemas.microsoft.com/office/drawing/2014/main" id="{6F929082-9123-049D-2074-27EA8D8BE06D}"/>
              </a:ext>
            </a:extLst>
          </p:cNvPr>
          <p:cNvSpPr/>
          <p:nvPr userDrawn="1"/>
        </p:nvSpPr>
        <p:spPr>
          <a:xfrm>
            <a:off x="6174031" y="4523534"/>
            <a:ext cx="5616000" cy="180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20" name="Text Placeholder 18">
            <a:extLst>
              <a:ext uri="{FF2B5EF4-FFF2-40B4-BE49-F238E27FC236}">
                <a16:creationId xmlns:a16="http://schemas.microsoft.com/office/drawing/2014/main" id="{937A354A-9256-3CD2-8894-7EA17F492120}"/>
              </a:ext>
            </a:extLst>
          </p:cNvPr>
          <p:cNvSpPr>
            <a:spLocks noGrp="1"/>
          </p:cNvSpPr>
          <p:nvPr>
            <p:ph type="body" sz="quarter" idx="19"/>
          </p:nvPr>
        </p:nvSpPr>
        <p:spPr>
          <a:xfrm>
            <a:off x="1974000" y="2174634"/>
            <a:ext cx="2520000" cy="360000"/>
          </a:xfrm>
          <a:prstGeom prst="parallelogram">
            <a:avLst>
              <a:gd name="adj" fmla="val 25000"/>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1" name="Text Placeholder 18">
            <a:extLst>
              <a:ext uri="{FF2B5EF4-FFF2-40B4-BE49-F238E27FC236}">
                <a16:creationId xmlns:a16="http://schemas.microsoft.com/office/drawing/2014/main" id="{2BD595EE-6863-5854-9847-081AB672B238}"/>
              </a:ext>
            </a:extLst>
          </p:cNvPr>
          <p:cNvSpPr>
            <a:spLocks noGrp="1"/>
          </p:cNvSpPr>
          <p:nvPr>
            <p:ph type="body" sz="quarter" idx="20"/>
          </p:nvPr>
        </p:nvSpPr>
        <p:spPr>
          <a:xfrm>
            <a:off x="7722031" y="2174634"/>
            <a:ext cx="2520000" cy="360000"/>
          </a:xfrm>
          <a:prstGeom prst="parallelogram">
            <a:avLst>
              <a:gd name="adj" fmla="val 25000"/>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3" name="Text Placeholder 18">
            <a:extLst>
              <a:ext uri="{FF2B5EF4-FFF2-40B4-BE49-F238E27FC236}">
                <a16:creationId xmlns:a16="http://schemas.microsoft.com/office/drawing/2014/main" id="{B16B83BD-1870-C49F-70E6-998FE5C68E2F}"/>
              </a:ext>
            </a:extLst>
          </p:cNvPr>
          <p:cNvSpPr>
            <a:spLocks noGrp="1"/>
          </p:cNvSpPr>
          <p:nvPr>
            <p:ph type="body" sz="quarter" idx="21"/>
          </p:nvPr>
        </p:nvSpPr>
        <p:spPr>
          <a:xfrm>
            <a:off x="1974000" y="4311825"/>
            <a:ext cx="2520000" cy="360000"/>
          </a:xfrm>
          <a:prstGeom prst="parallelogram">
            <a:avLst>
              <a:gd name="adj" fmla="val 25000"/>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4" name="Text Placeholder 18">
            <a:extLst>
              <a:ext uri="{FF2B5EF4-FFF2-40B4-BE49-F238E27FC236}">
                <a16:creationId xmlns:a16="http://schemas.microsoft.com/office/drawing/2014/main" id="{529D43A0-598A-3713-D1F6-E31D40307958}"/>
              </a:ext>
            </a:extLst>
          </p:cNvPr>
          <p:cNvSpPr>
            <a:spLocks noGrp="1"/>
          </p:cNvSpPr>
          <p:nvPr>
            <p:ph type="body" sz="quarter" idx="22"/>
          </p:nvPr>
        </p:nvSpPr>
        <p:spPr>
          <a:xfrm>
            <a:off x="7722031" y="4311825"/>
            <a:ext cx="2520000" cy="360000"/>
          </a:xfrm>
          <a:prstGeom prst="parallelogram">
            <a:avLst>
              <a:gd name="adj" fmla="val 25000"/>
            </a:avLst>
          </a:prstGeom>
          <a:solidFill>
            <a:schemeClr val="accent1"/>
          </a:solidFill>
        </p:spPr>
        <p:txBody>
          <a:bodyPr wrap="none" anchor="ctr">
            <a:spAutoFit/>
          </a:bodyPr>
          <a:lstStyle>
            <a:lvl1pPr marL="265113" indent="-265113" algn="ctr">
              <a:lnSpc>
                <a:spcPct val="100000"/>
              </a:lnSpc>
              <a:spcAft>
                <a:spcPts val="3000"/>
              </a:spcAft>
              <a:buNone/>
              <a:defRPr lang="en-GB" sz="1800" b="1" kern="1200" dirty="0" smtClean="0">
                <a:solidFill>
                  <a:schemeClr val="bg1"/>
                </a:solidFill>
                <a:latin typeface="+mj-lt"/>
                <a:ea typeface="+mn-ea"/>
                <a:cs typeface="EDF 2020" panose="020B0503020203020204" pitchFamily="34" charset="77"/>
              </a:defRPr>
            </a:lvl1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27" name="Text Placeholder 26">
            <a:extLst>
              <a:ext uri="{FF2B5EF4-FFF2-40B4-BE49-F238E27FC236}">
                <a16:creationId xmlns:a16="http://schemas.microsoft.com/office/drawing/2014/main" id="{37160F7D-009C-155F-6C9F-AA05F91789C9}"/>
              </a:ext>
            </a:extLst>
          </p:cNvPr>
          <p:cNvSpPr>
            <a:spLocks noGrp="1"/>
          </p:cNvSpPr>
          <p:nvPr>
            <p:ph type="body" sz="quarter" idx="23"/>
          </p:nvPr>
        </p:nvSpPr>
        <p:spPr>
          <a:xfrm>
            <a:off x="543527" y="2658156"/>
            <a:ext cx="5380947" cy="1440000"/>
          </a:xfrm>
        </p:spPr>
        <p:txBody>
          <a:bodyPr anchor="t"/>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6">
            <a:extLst>
              <a:ext uri="{FF2B5EF4-FFF2-40B4-BE49-F238E27FC236}">
                <a16:creationId xmlns:a16="http://schemas.microsoft.com/office/drawing/2014/main" id="{BD5FA806-8809-F289-FB27-07217331824E}"/>
              </a:ext>
            </a:extLst>
          </p:cNvPr>
          <p:cNvSpPr>
            <a:spLocks noGrp="1"/>
          </p:cNvSpPr>
          <p:nvPr>
            <p:ph type="body" sz="quarter" idx="24"/>
          </p:nvPr>
        </p:nvSpPr>
        <p:spPr>
          <a:xfrm>
            <a:off x="543527" y="4779581"/>
            <a:ext cx="5380947" cy="1440000"/>
          </a:xfrm>
        </p:spPr>
        <p:txBody>
          <a:bodyPr anchor="t"/>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6">
            <a:extLst>
              <a:ext uri="{FF2B5EF4-FFF2-40B4-BE49-F238E27FC236}">
                <a16:creationId xmlns:a16="http://schemas.microsoft.com/office/drawing/2014/main" id="{44820EE1-0BFF-EA49-53D1-2E93F5604957}"/>
              </a:ext>
            </a:extLst>
          </p:cNvPr>
          <p:cNvSpPr>
            <a:spLocks noGrp="1"/>
          </p:cNvSpPr>
          <p:nvPr>
            <p:ph type="body" sz="quarter" idx="25"/>
          </p:nvPr>
        </p:nvSpPr>
        <p:spPr>
          <a:xfrm>
            <a:off x="6291558" y="2658156"/>
            <a:ext cx="5380947" cy="1440000"/>
          </a:xfrm>
        </p:spPr>
        <p:txBody>
          <a:bodyPr anchor="t"/>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6">
            <a:extLst>
              <a:ext uri="{FF2B5EF4-FFF2-40B4-BE49-F238E27FC236}">
                <a16:creationId xmlns:a16="http://schemas.microsoft.com/office/drawing/2014/main" id="{023CE8AD-7D44-D171-DE8D-D9284A7898C9}"/>
              </a:ext>
            </a:extLst>
          </p:cNvPr>
          <p:cNvSpPr>
            <a:spLocks noGrp="1"/>
          </p:cNvSpPr>
          <p:nvPr>
            <p:ph type="body" sz="quarter" idx="26"/>
          </p:nvPr>
        </p:nvSpPr>
        <p:spPr>
          <a:xfrm>
            <a:off x="6291558" y="4779581"/>
            <a:ext cx="5380947" cy="1440000"/>
          </a:xfrm>
        </p:spPr>
        <p:txBody>
          <a:bodyPr anchor="t"/>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6">
            <a:extLst>
              <a:ext uri="{FF2B5EF4-FFF2-40B4-BE49-F238E27FC236}">
                <a16:creationId xmlns:a16="http://schemas.microsoft.com/office/drawing/2014/main" id="{D29FF4BC-5883-EB07-68C3-1DFA32EBFB9F}"/>
              </a:ext>
            </a:extLst>
          </p:cNvPr>
          <p:cNvSpPr>
            <a:spLocks noGrp="1"/>
          </p:cNvSpPr>
          <p:nvPr>
            <p:ph sz="quarter" idx="15"/>
          </p:nvPr>
        </p:nvSpPr>
        <p:spPr>
          <a:xfrm>
            <a:off x="381598" y="1173531"/>
            <a:ext cx="8460000" cy="684000"/>
          </a:xfrm>
          <a:prstGeom prst="parallelogram">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13" name="Content Placeholder 6">
            <a:extLst>
              <a:ext uri="{FF2B5EF4-FFF2-40B4-BE49-F238E27FC236}">
                <a16:creationId xmlns:a16="http://schemas.microsoft.com/office/drawing/2014/main" id="{9CAF53B9-ED52-87E9-B8D7-CB1F351D9FC7}"/>
              </a:ext>
            </a:extLst>
          </p:cNvPr>
          <p:cNvSpPr>
            <a:spLocks noGrp="1"/>
          </p:cNvSpPr>
          <p:nvPr>
            <p:ph sz="quarter" idx="14"/>
          </p:nvPr>
        </p:nvSpPr>
        <p:spPr>
          <a:xfrm>
            <a:off x="449999" y="381530"/>
            <a:ext cx="8460000" cy="684000"/>
          </a:xfrm>
          <a:prstGeom prst="parallelogram">
            <a:avLst>
              <a:gd name="adj" fmla="val 25000"/>
            </a:avLst>
          </a:prstGeom>
          <a:solidFill>
            <a:schemeClr val="accent1"/>
          </a:solidFill>
        </p:spPr>
        <p:txBody>
          <a:bodyPr vert="horz" wrap="none" lIns="0" tIns="36000" rIns="0" bIns="36000" rtlCol="0" anchor="ctr">
            <a:spAutoFit/>
          </a:bodyPr>
          <a:lstStyle>
            <a:lvl1pPr marL="0" indent="0">
              <a:buNone/>
              <a:defRPr lang="en-GB" sz="2400" b="1" dirty="0">
                <a:solidFill>
                  <a:schemeClr val="bg1"/>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Tree>
    <p:extLst>
      <p:ext uri="{BB962C8B-B14F-4D97-AF65-F5344CB8AC3E}">
        <p14:creationId xmlns:p14="http://schemas.microsoft.com/office/powerpoint/2010/main" val="2408057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LAYOUT 1 (W)">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9" name="Picture 8" descr="A picture containing graphics, font, graphic design, design&#10;&#10;Description automatically generated">
            <a:extLst>
              <a:ext uri="{FF2B5EF4-FFF2-40B4-BE49-F238E27FC236}">
                <a16:creationId xmlns:a16="http://schemas.microsoft.com/office/drawing/2014/main" id="{4FAF567A-6E4C-AC50-B42F-877FAF620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3" name="Content Placeholder 6">
            <a:extLst>
              <a:ext uri="{FF2B5EF4-FFF2-40B4-BE49-F238E27FC236}">
                <a16:creationId xmlns:a16="http://schemas.microsoft.com/office/drawing/2014/main" id="{0A9EB35A-0983-700D-8E3B-40B07C28185B}"/>
              </a:ext>
            </a:extLst>
          </p:cNvPr>
          <p:cNvSpPr>
            <a:spLocks noGrp="1"/>
          </p:cNvSpPr>
          <p:nvPr>
            <p:ph sz="quarter" idx="13"/>
          </p:nvPr>
        </p:nvSpPr>
        <p:spPr>
          <a:xfrm>
            <a:off x="4157882" y="3615080"/>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5" name="Content Placeholder 6">
            <a:extLst>
              <a:ext uri="{FF2B5EF4-FFF2-40B4-BE49-F238E27FC236}">
                <a16:creationId xmlns:a16="http://schemas.microsoft.com/office/drawing/2014/main" id="{CDADA6BF-08F3-4C4E-8C9E-42660ADFB146}"/>
              </a:ext>
            </a:extLst>
          </p:cNvPr>
          <p:cNvSpPr>
            <a:spLocks noGrp="1"/>
          </p:cNvSpPr>
          <p:nvPr>
            <p:ph sz="quarter" idx="15"/>
          </p:nvPr>
        </p:nvSpPr>
        <p:spPr>
          <a:xfrm>
            <a:off x="3905266" y="2456670"/>
            <a:ext cx="684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4086069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LAYOUT 2 (W)">
    <p:bg>
      <p:bgPr>
        <a:solidFill>
          <a:schemeClr val="bg1"/>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0229987-246C-D532-0E5F-92C1E03E6E37}"/>
              </a:ext>
            </a:extLst>
          </p:cNvPr>
          <p:cNvSpPr>
            <a:spLocks noGrp="1"/>
          </p:cNvSpPr>
          <p:nvPr>
            <p:ph sz="quarter" idx="13"/>
          </p:nvPr>
        </p:nvSpPr>
        <p:spPr>
          <a:xfrm>
            <a:off x="1007489" y="2662152"/>
            <a:ext cx="5241483"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sp>
        <p:nvSpPr>
          <p:cNvPr id="14" name="Content Placeholder 6">
            <a:extLst>
              <a:ext uri="{FF2B5EF4-FFF2-40B4-BE49-F238E27FC236}">
                <a16:creationId xmlns:a16="http://schemas.microsoft.com/office/drawing/2014/main" id="{7E8F14AD-713A-AF57-B698-1FA64E2BD4B6}"/>
              </a:ext>
            </a:extLst>
          </p:cNvPr>
          <p:cNvSpPr>
            <a:spLocks noGrp="1"/>
          </p:cNvSpPr>
          <p:nvPr>
            <p:ph sz="quarter" idx="15"/>
          </p:nvPr>
        </p:nvSpPr>
        <p:spPr>
          <a:xfrm>
            <a:off x="327365" y="1503742"/>
            <a:ext cx="5241483"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pic>
        <p:nvPicPr>
          <p:cNvPr id="3" name="Picture 2" descr="A picture containing graphics, font, graphic design, design&#10;&#10;Description automatically generated">
            <a:extLst>
              <a:ext uri="{FF2B5EF4-FFF2-40B4-BE49-F238E27FC236}">
                <a16:creationId xmlns:a16="http://schemas.microsoft.com/office/drawing/2014/main" id="{128E8898-E6C2-8609-D4A7-30117AD58E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Tree>
    <p:extLst>
      <p:ext uri="{BB962C8B-B14F-4D97-AF65-F5344CB8AC3E}">
        <p14:creationId xmlns:p14="http://schemas.microsoft.com/office/powerpoint/2010/main" val="154575117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STATEMENT 1 (W)">
    <p:bg>
      <p:bgPr>
        <a:solidFill>
          <a:schemeClr val="bg1"/>
        </a:solidFill>
        <a:effectLst/>
      </p:bgPr>
    </p:bg>
    <p:spTree>
      <p:nvGrpSpPr>
        <p:cNvPr id="1" name=""/>
        <p:cNvGrpSpPr/>
        <p:nvPr/>
      </p:nvGrpSpPr>
      <p:grpSpPr>
        <a:xfrm>
          <a:off x="0" y="0"/>
          <a:ext cx="0" cy="0"/>
          <a:chOff x="0" y="0"/>
          <a:chExt cx="0" cy="0"/>
        </a:xfrm>
      </p:grpSpPr>
      <p:pic>
        <p:nvPicPr>
          <p:cNvPr id="11" name="Picture 10" descr="A yellow star on a black background&#10;&#10;Description automatically generated">
            <a:extLst>
              <a:ext uri="{FF2B5EF4-FFF2-40B4-BE49-F238E27FC236}">
                <a16:creationId xmlns:a16="http://schemas.microsoft.com/office/drawing/2014/main" id="{60844ECE-3CCC-ACEC-2CF0-AAD52EC93A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186" b="25486"/>
          <a:stretch/>
        </p:blipFill>
        <p:spPr>
          <a:xfrm>
            <a:off x="7061279" y="1747837"/>
            <a:ext cx="5130721" cy="5110163"/>
          </a:xfrm>
          <a:prstGeom prst="rect">
            <a:avLst/>
          </a:prstGeom>
        </p:spPr>
      </p:pic>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5" name="Picture 4" descr="A picture containing graphics, font, graphic design, design&#10;&#10;Description automatically generated">
            <a:extLst>
              <a:ext uri="{FF2B5EF4-FFF2-40B4-BE49-F238E27FC236}">
                <a16:creationId xmlns:a16="http://schemas.microsoft.com/office/drawing/2014/main" id="{2D57812B-B965-8010-0DA3-DF6E85C337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4" name="Content Placeholder 6">
            <a:extLst>
              <a:ext uri="{FF2B5EF4-FFF2-40B4-BE49-F238E27FC236}">
                <a16:creationId xmlns:a16="http://schemas.microsoft.com/office/drawing/2014/main" id="{B9FF4D3F-EBD4-FC73-3D07-E27454FD3EAB}"/>
              </a:ext>
            </a:extLst>
          </p:cNvPr>
          <p:cNvSpPr>
            <a:spLocks noGrp="1"/>
          </p:cNvSpPr>
          <p:nvPr>
            <p:ph sz="quarter" idx="13"/>
          </p:nvPr>
        </p:nvSpPr>
        <p:spPr>
          <a:xfrm rot="120000">
            <a:off x="3114000" y="2419200"/>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7" name="Content Placeholder 6">
            <a:extLst>
              <a:ext uri="{FF2B5EF4-FFF2-40B4-BE49-F238E27FC236}">
                <a16:creationId xmlns:a16="http://schemas.microsoft.com/office/drawing/2014/main" id="{ED183703-0B9D-B1A2-9887-67AE3264B750}"/>
              </a:ext>
            </a:extLst>
          </p:cNvPr>
          <p:cNvSpPr>
            <a:spLocks noGrp="1"/>
          </p:cNvSpPr>
          <p:nvPr>
            <p:ph sz="quarter" idx="15"/>
          </p:nvPr>
        </p:nvSpPr>
        <p:spPr>
          <a:xfrm rot="-120000">
            <a:off x="496800" y="1234800"/>
            <a:ext cx="684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9" name="Content Placeholder 6">
            <a:extLst>
              <a:ext uri="{FF2B5EF4-FFF2-40B4-BE49-F238E27FC236}">
                <a16:creationId xmlns:a16="http://schemas.microsoft.com/office/drawing/2014/main" id="{DD303A8B-3E29-BEE5-5A74-F10E5F83A28A}"/>
              </a:ext>
            </a:extLst>
          </p:cNvPr>
          <p:cNvSpPr>
            <a:spLocks noGrp="1"/>
          </p:cNvSpPr>
          <p:nvPr>
            <p:ph sz="quarter" idx="16"/>
          </p:nvPr>
        </p:nvSpPr>
        <p:spPr>
          <a:xfrm rot="-120000">
            <a:off x="1537200" y="3654000"/>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1407262384"/>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2 (W)">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425710F-37F2-580D-1D62-60D96671B8A5}"/>
              </a:ext>
            </a:extLst>
          </p:cNvPr>
          <p:cNvGrpSpPr/>
          <p:nvPr userDrawn="1"/>
        </p:nvGrpSpPr>
        <p:grpSpPr>
          <a:xfrm>
            <a:off x="667406" y="-194047"/>
            <a:ext cx="9579178" cy="7052047"/>
            <a:chOff x="667406" y="-194047"/>
            <a:chExt cx="9579178" cy="7052047"/>
          </a:xfrm>
        </p:grpSpPr>
        <p:pic>
          <p:nvPicPr>
            <p:cNvPr id="19" name="Picture 18" descr="A yellow star on a black background&#10;&#10;Description automatically generated">
              <a:extLst>
                <a:ext uri="{FF2B5EF4-FFF2-40B4-BE49-F238E27FC236}">
                  <a16:creationId xmlns:a16="http://schemas.microsoft.com/office/drawing/2014/main" id="{B6713696-E0F8-AB70-A2B9-D43048C13B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49" b="15348"/>
            <a:stretch/>
          </p:blipFill>
          <p:spPr>
            <a:xfrm>
              <a:off x="695532" y="1"/>
              <a:ext cx="9551052" cy="6857999"/>
            </a:xfrm>
            <a:prstGeom prst="rect">
              <a:avLst/>
            </a:prstGeom>
          </p:spPr>
        </p:pic>
        <p:pic>
          <p:nvPicPr>
            <p:cNvPr id="23" name="Picture 22" descr="A yellow triangle with black background&#10;&#10;Description automatically generated">
              <a:extLst>
                <a:ext uri="{FF2B5EF4-FFF2-40B4-BE49-F238E27FC236}">
                  <a16:creationId xmlns:a16="http://schemas.microsoft.com/office/drawing/2014/main" id="{B897A035-ACA2-7D4D-5AB3-0CC7439F2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b="23898"/>
            <a:stretch>
              <a:fillRect/>
            </a:stretch>
          </p:blipFill>
          <p:spPr>
            <a:xfrm rot="10484671">
              <a:off x="1338382" y="-194047"/>
              <a:ext cx="3655137" cy="2781620"/>
            </a:xfrm>
            <a:custGeom>
              <a:avLst/>
              <a:gdLst>
                <a:gd name="connsiteX0" fmla="*/ 3655137 w 3655137"/>
                <a:gd name="connsiteY0" fmla="*/ 2781620 h 2781620"/>
                <a:gd name="connsiteX1" fmla="*/ 0 w 3655137"/>
                <a:gd name="connsiteY1" fmla="*/ 2445408 h 2781620"/>
                <a:gd name="connsiteX2" fmla="*/ 0 w 3655137"/>
                <a:gd name="connsiteY2" fmla="*/ 0 h 2781620"/>
                <a:gd name="connsiteX3" fmla="*/ 3655137 w 3655137"/>
                <a:gd name="connsiteY3" fmla="*/ 0 h 2781620"/>
              </a:gdLst>
              <a:ahLst/>
              <a:cxnLst>
                <a:cxn ang="0">
                  <a:pos x="connsiteX0" y="connsiteY0"/>
                </a:cxn>
                <a:cxn ang="0">
                  <a:pos x="connsiteX1" y="connsiteY1"/>
                </a:cxn>
                <a:cxn ang="0">
                  <a:pos x="connsiteX2" y="connsiteY2"/>
                </a:cxn>
                <a:cxn ang="0">
                  <a:pos x="connsiteX3" y="connsiteY3"/>
                </a:cxn>
              </a:cxnLst>
              <a:rect l="l" t="t" r="r" b="b"/>
              <a:pathLst>
                <a:path w="3655137" h="2781620">
                  <a:moveTo>
                    <a:pt x="3655137" y="2781620"/>
                  </a:moveTo>
                  <a:lnTo>
                    <a:pt x="0" y="2445408"/>
                  </a:lnTo>
                  <a:lnTo>
                    <a:pt x="0" y="0"/>
                  </a:lnTo>
                  <a:lnTo>
                    <a:pt x="3655137" y="0"/>
                  </a:lnTo>
                  <a:close/>
                </a:path>
              </a:pathLst>
            </a:custGeom>
          </p:spPr>
        </p:pic>
        <p:pic>
          <p:nvPicPr>
            <p:cNvPr id="26" name="Picture 25" descr="A yellow triangle with black background&#10;&#10;Description automatically generated">
              <a:extLst>
                <a:ext uri="{FF2B5EF4-FFF2-40B4-BE49-F238E27FC236}">
                  <a16:creationId xmlns:a16="http://schemas.microsoft.com/office/drawing/2014/main" id="{1CBF7609-7D1E-87F0-4095-CD93A51CECB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9857168">
              <a:off x="6646703" y="4028692"/>
              <a:ext cx="2355623" cy="2355623"/>
            </a:xfrm>
            <a:prstGeom prst="rect">
              <a:avLst/>
            </a:prstGeom>
          </p:spPr>
        </p:pic>
        <p:pic>
          <p:nvPicPr>
            <p:cNvPr id="25" name="Picture 24" descr="A yellow arrow in black background&#10;&#10;Description automatically generated">
              <a:extLst>
                <a:ext uri="{FF2B5EF4-FFF2-40B4-BE49-F238E27FC236}">
                  <a16:creationId xmlns:a16="http://schemas.microsoft.com/office/drawing/2014/main" id="{F257E8B5-7F84-D6FB-0930-13915992B9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9552716">
              <a:off x="667406" y="382303"/>
              <a:ext cx="2154737" cy="2154737"/>
            </a:xfrm>
            <a:prstGeom prst="rect">
              <a:avLst/>
            </a:prstGeom>
          </p:spPr>
        </p:pic>
        <p:grpSp>
          <p:nvGrpSpPr>
            <p:cNvPr id="24" name="Group 23">
              <a:extLst>
                <a:ext uri="{FF2B5EF4-FFF2-40B4-BE49-F238E27FC236}">
                  <a16:creationId xmlns:a16="http://schemas.microsoft.com/office/drawing/2014/main" id="{A2CA8219-2D04-6CCF-B9DA-5C7AC944B182}"/>
                </a:ext>
              </a:extLst>
            </p:cNvPr>
            <p:cNvGrpSpPr/>
            <p:nvPr userDrawn="1"/>
          </p:nvGrpSpPr>
          <p:grpSpPr>
            <a:xfrm rot="589466">
              <a:off x="7825965" y="997445"/>
              <a:ext cx="1610602" cy="2008236"/>
              <a:chOff x="7731731" y="1266748"/>
              <a:chExt cx="1610602" cy="2008236"/>
            </a:xfrm>
          </p:grpSpPr>
          <p:pic>
            <p:nvPicPr>
              <p:cNvPr id="18" name="Picture 17" descr="A yellow triangle with black background&#10;&#10;Description automatically generated">
                <a:extLst>
                  <a:ext uri="{FF2B5EF4-FFF2-40B4-BE49-F238E27FC236}">
                    <a16:creationId xmlns:a16="http://schemas.microsoft.com/office/drawing/2014/main" id="{EEBBEB0D-C83F-9865-51C0-68708EFC7F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020697">
                <a:off x="7731731" y="1266748"/>
                <a:ext cx="1610602" cy="1610602"/>
              </a:xfrm>
              <a:prstGeom prst="rect">
                <a:avLst/>
              </a:prstGeom>
            </p:spPr>
          </p:pic>
          <p:pic>
            <p:nvPicPr>
              <p:cNvPr id="21" name="Picture 20" descr="A yellow triangle with black background&#10;&#10;Description automatically generated">
                <a:extLst>
                  <a:ext uri="{FF2B5EF4-FFF2-40B4-BE49-F238E27FC236}">
                    <a16:creationId xmlns:a16="http://schemas.microsoft.com/office/drawing/2014/main" id="{0EC4AC96-022A-C94B-8596-713E04A679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329622" flipV="1">
                <a:off x="8240422" y="2349053"/>
                <a:ext cx="925931" cy="925931"/>
              </a:xfrm>
              <a:prstGeom prst="rect">
                <a:avLst/>
              </a:prstGeom>
            </p:spPr>
          </p:pic>
        </p:grpSp>
        <p:pic>
          <p:nvPicPr>
            <p:cNvPr id="17" name="Picture 16" descr="A yellow triangle with black background&#10;&#10;Description automatically generated">
              <a:extLst>
                <a:ext uri="{FF2B5EF4-FFF2-40B4-BE49-F238E27FC236}">
                  <a16:creationId xmlns:a16="http://schemas.microsoft.com/office/drawing/2014/main" id="{7EC2F64E-6C5B-9F4F-1120-01160A59E57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5302753" flipH="1" flipV="1">
              <a:off x="1525217" y="3584409"/>
              <a:ext cx="3078103" cy="3078103"/>
            </a:xfrm>
            <a:prstGeom prst="rect">
              <a:avLst/>
            </a:prstGeom>
          </p:spPr>
        </p:pic>
      </p:grpSp>
      <p:sp>
        <p:nvSpPr>
          <p:cNvPr id="6" name="Content Placeholder 6">
            <a:extLst>
              <a:ext uri="{FF2B5EF4-FFF2-40B4-BE49-F238E27FC236}">
                <a16:creationId xmlns:a16="http://schemas.microsoft.com/office/drawing/2014/main" id="{80229987-246C-D532-0E5F-92C1E03E6E37}"/>
              </a:ext>
            </a:extLst>
          </p:cNvPr>
          <p:cNvSpPr>
            <a:spLocks noGrp="1"/>
          </p:cNvSpPr>
          <p:nvPr userDrawn="1">
            <p:ph sz="quarter" idx="13"/>
          </p:nvPr>
        </p:nvSpPr>
        <p:spPr>
          <a:xfrm rot="120000">
            <a:off x="4114800" y="2952000"/>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8" name="Free-form: Shape 7">
            <a:extLst>
              <a:ext uri="{FF2B5EF4-FFF2-40B4-BE49-F238E27FC236}">
                <a16:creationId xmlns:a16="http://schemas.microsoft.com/office/drawing/2014/main" id="{BCC8B4AE-E236-A9C6-D151-3386BE51E708}"/>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sp>
        <p:nvSpPr>
          <p:cNvPr id="14" name="Content Placeholder 6">
            <a:extLst>
              <a:ext uri="{FF2B5EF4-FFF2-40B4-BE49-F238E27FC236}">
                <a16:creationId xmlns:a16="http://schemas.microsoft.com/office/drawing/2014/main" id="{7E8F14AD-713A-AF57-B698-1FA64E2BD4B6}"/>
              </a:ext>
            </a:extLst>
          </p:cNvPr>
          <p:cNvSpPr>
            <a:spLocks noGrp="1"/>
          </p:cNvSpPr>
          <p:nvPr userDrawn="1">
            <p:ph sz="quarter" idx="15"/>
          </p:nvPr>
        </p:nvSpPr>
        <p:spPr>
          <a:xfrm rot="-120000">
            <a:off x="1260000" y="1774800"/>
            <a:ext cx="684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sp>
        <p:nvSpPr>
          <p:cNvPr id="3" name="Content Placeholder 6">
            <a:extLst>
              <a:ext uri="{FF2B5EF4-FFF2-40B4-BE49-F238E27FC236}">
                <a16:creationId xmlns:a16="http://schemas.microsoft.com/office/drawing/2014/main" id="{1F3464E5-7515-DE34-FF21-9A0681E6ABDD}"/>
              </a:ext>
            </a:extLst>
          </p:cNvPr>
          <p:cNvSpPr>
            <a:spLocks noGrp="1"/>
          </p:cNvSpPr>
          <p:nvPr userDrawn="1">
            <p:ph sz="quarter" idx="16"/>
          </p:nvPr>
        </p:nvSpPr>
        <p:spPr>
          <a:xfrm rot="-120000">
            <a:off x="2347200" y="4132800"/>
            <a:ext cx="6660000" cy="1026941"/>
          </a:xfrm>
          <a:prstGeom prst="parallelogram">
            <a:avLst/>
          </a:prstGeom>
          <a:solidFill>
            <a:schemeClr val="accent1"/>
          </a:solidFill>
        </p:spPr>
        <p:txBody>
          <a:bodyPr wrap="none" lIns="0" tIns="36000" bIns="36000" anchor="b">
            <a:spAutoFit/>
          </a:bodyPr>
          <a:lstStyle>
            <a:lvl1pPr marL="0" indent="0">
              <a:buNone/>
              <a:defRPr lang="en-GB" sz="5400" b="1" kern="1200" dirty="0" smtClean="0">
                <a:solidFill>
                  <a:schemeClr val="bg1"/>
                </a:solidFill>
                <a:latin typeface="+mj-lt"/>
                <a:ea typeface="+mn-ea"/>
                <a:cs typeface="EDF 2020" panose="020B0503020203020204" pitchFamily="34" charset="77"/>
              </a:defRPr>
            </a:lvl1pPr>
            <a:lvl2pPr marL="457156" indent="0">
              <a:buNone/>
              <a:defRPr/>
            </a:lvl2pPr>
          </a:lstStyle>
          <a:p>
            <a:pPr marL="0" lvl="0" indent="0" algn="l" defTabSz="914354" rtl="0" eaLnBrk="1" latinLnBrk="0" hangingPunct="1">
              <a:lnSpc>
                <a:spcPct val="90000"/>
              </a:lnSpc>
              <a:spcBef>
                <a:spcPts val="1000"/>
              </a:spcBef>
              <a:spcAft>
                <a:spcPts val="2200"/>
              </a:spcAft>
              <a:buFont typeface="Arial" panose="020B0604020202020204" pitchFamily="34" charset="0"/>
              <a:buNone/>
            </a:pPr>
            <a:r>
              <a:rPr lang="en-US"/>
              <a:t>Click to edit Master text styles</a:t>
            </a:r>
          </a:p>
        </p:txBody>
      </p:sp>
      <p:pic>
        <p:nvPicPr>
          <p:cNvPr id="2" name="Picture 1" descr="A picture containing graphics, font, graphic design, design&#10;&#10;Description automatically generated">
            <a:extLst>
              <a:ext uri="{FF2B5EF4-FFF2-40B4-BE49-F238E27FC236}">
                <a16:creationId xmlns:a16="http://schemas.microsoft.com/office/drawing/2014/main" id="{FD1CF8CB-E080-E9B6-D63A-01DEEAD412A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Tree>
    <p:extLst>
      <p:ext uri="{BB962C8B-B14F-4D97-AF65-F5344CB8AC3E}">
        <p14:creationId xmlns:p14="http://schemas.microsoft.com/office/powerpoint/2010/main" val="3173273932"/>
      </p:ext>
    </p:extLst>
  </p:cSld>
  <p:clrMapOvr>
    <a:masterClrMapping/>
  </p:clrMapOvr>
  <p:extLst>
    <p:ext uri="{DCECCB84-F9BA-43D5-87BE-67443E8EF086}">
      <p15:sldGuideLst xmlns:p15="http://schemas.microsoft.com/office/powerpoint/2012/main">
        <p15:guide id="1" orient="horz" pos="2205">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D/O)">
    <p:bg>
      <p:bgPr>
        <a:solidFill>
          <a:schemeClr val="accent1"/>
        </a:solidFill>
        <a:effectLst/>
      </p:bgPr>
    </p:bg>
    <p:spTree>
      <p:nvGrpSpPr>
        <p:cNvPr id="1" name=""/>
        <p:cNvGrpSpPr/>
        <p:nvPr/>
      </p:nvGrpSpPr>
      <p:grpSpPr>
        <a:xfrm>
          <a:off x="0" y="0"/>
          <a:ext cx="0" cy="0"/>
          <a:chOff x="0" y="0"/>
          <a:chExt cx="0" cy="0"/>
        </a:xfrm>
      </p:grpSpPr>
      <p:pic>
        <p:nvPicPr>
          <p:cNvPr id="69" name="Picture 68" descr="A yellow star on a black background&#10;&#10;Description automatically generated">
            <a:extLst>
              <a:ext uri="{FF2B5EF4-FFF2-40B4-BE49-F238E27FC236}">
                <a16:creationId xmlns:a16="http://schemas.microsoft.com/office/drawing/2014/main" id="{A03F32E0-1F76-E985-1C38-64FCE71870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49" b="15348"/>
          <a:stretch/>
        </p:blipFill>
        <p:spPr>
          <a:xfrm>
            <a:off x="695532" y="1"/>
            <a:ext cx="9551052" cy="6857999"/>
          </a:xfrm>
          <a:prstGeom prst="rect">
            <a:avLst/>
          </a:prstGeom>
        </p:spPr>
      </p:pic>
      <p:pic>
        <p:nvPicPr>
          <p:cNvPr id="70" name="Picture 69" descr="A yellow triangle with black background&#10;&#10;Description automatically generated">
            <a:extLst>
              <a:ext uri="{FF2B5EF4-FFF2-40B4-BE49-F238E27FC236}">
                <a16:creationId xmlns:a16="http://schemas.microsoft.com/office/drawing/2014/main" id="{E77DAF3C-88AF-A073-F65E-BC47EACE63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23898"/>
          <a:stretch>
            <a:fillRect/>
          </a:stretch>
        </p:blipFill>
        <p:spPr>
          <a:xfrm rot="10484671">
            <a:off x="1338382" y="-194047"/>
            <a:ext cx="3655137" cy="2781620"/>
          </a:xfrm>
          <a:custGeom>
            <a:avLst/>
            <a:gdLst>
              <a:gd name="connsiteX0" fmla="*/ 3655137 w 3655137"/>
              <a:gd name="connsiteY0" fmla="*/ 2781620 h 2781620"/>
              <a:gd name="connsiteX1" fmla="*/ 0 w 3655137"/>
              <a:gd name="connsiteY1" fmla="*/ 2445408 h 2781620"/>
              <a:gd name="connsiteX2" fmla="*/ 0 w 3655137"/>
              <a:gd name="connsiteY2" fmla="*/ 0 h 2781620"/>
              <a:gd name="connsiteX3" fmla="*/ 3655137 w 3655137"/>
              <a:gd name="connsiteY3" fmla="*/ 0 h 2781620"/>
            </a:gdLst>
            <a:ahLst/>
            <a:cxnLst>
              <a:cxn ang="0">
                <a:pos x="connsiteX0" y="connsiteY0"/>
              </a:cxn>
              <a:cxn ang="0">
                <a:pos x="connsiteX1" y="connsiteY1"/>
              </a:cxn>
              <a:cxn ang="0">
                <a:pos x="connsiteX2" y="connsiteY2"/>
              </a:cxn>
              <a:cxn ang="0">
                <a:pos x="connsiteX3" y="connsiteY3"/>
              </a:cxn>
            </a:cxnLst>
            <a:rect l="l" t="t" r="r" b="b"/>
            <a:pathLst>
              <a:path w="3655137" h="2781620">
                <a:moveTo>
                  <a:pt x="3655137" y="2781620"/>
                </a:moveTo>
                <a:lnTo>
                  <a:pt x="0" y="2445408"/>
                </a:lnTo>
                <a:lnTo>
                  <a:pt x="0" y="0"/>
                </a:lnTo>
                <a:lnTo>
                  <a:pt x="3655137" y="0"/>
                </a:lnTo>
                <a:close/>
              </a:path>
            </a:pathLst>
          </a:custGeom>
        </p:spPr>
      </p:pic>
      <p:pic>
        <p:nvPicPr>
          <p:cNvPr id="71" name="Picture 70" descr="A yellow triangle with black background&#10;&#10;Description automatically generated">
            <a:extLst>
              <a:ext uri="{FF2B5EF4-FFF2-40B4-BE49-F238E27FC236}">
                <a16:creationId xmlns:a16="http://schemas.microsoft.com/office/drawing/2014/main" id="{BC869B76-91DD-DD18-7093-09407F4160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9857168">
            <a:off x="6646703" y="4028692"/>
            <a:ext cx="2355623" cy="2355623"/>
          </a:xfrm>
          <a:prstGeom prst="rect">
            <a:avLst/>
          </a:prstGeom>
        </p:spPr>
      </p:pic>
      <p:pic>
        <p:nvPicPr>
          <p:cNvPr id="72" name="Picture 71" descr="A yellow arrow in black background&#10;&#10;Description automatically generated">
            <a:extLst>
              <a:ext uri="{FF2B5EF4-FFF2-40B4-BE49-F238E27FC236}">
                <a16:creationId xmlns:a16="http://schemas.microsoft.com/office/drawing/2014/main" id="{8497F106-9FC6-1ED1-DC1C-5D69B248404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9552716">
            <a:off x="667406" y="382303"/>
            <a:ext cx="2154737" cy="2154737"/>
          </a:xfrm>
          <a:prstGeom prst="rect">
            <a:avLst/>
          </a:prstGeom>
        </p:spPr>
      </p:pic>
      <p:pic>
        <p:nvPicPr>
          <p:cNvPr id="74" name="Picture 73" descr="A yellow triangle with black background&#10;&#10;Description automatically generated">
            <a:extLst>
              <a:ext uri="{FF2B5EF4-FFF2-40B4-BE49-F238E27FC236}">
                <a16:creationId xmlns:a16="http://schemas.microsoft.com/office/drawing/2014/main" id="{A2D652D4-251C-D2C0-1BD1-43E574D0734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85950" flipV="1">
            <a:off x="6988561" y="774764"/>
            <a:ext cx="3078103" cy="3078103"/>
          </a:xfrm>
          <a:prstGeom prst="rect">
            <a:avLst/>
          </a:prstGeom>
        </p:spPr>
      </p:pic>
      <p:grpSp>
        <p:nvGrpSpPr>
          <p:cNvPr id="55" name="Group 54" hidden="1">
            <a:extLst>
              <a:ext uri="{FF2B5EF4-FFF2-40B4-BE49-F238E27FC236}">
                <a16:creationId xmlns:a16="http://schemas.microsoft.com/office/drawing/2014/main" id="{859B246F-7324-7662-2F31-62295AF6802A}"/>
              </a:ext>
            </a:extLst>
          </p:cNvPr>
          <p:cNvGrpSpPr/>
          <p:nvPr userDrawn="1"/>
        </p:nvGrpSpPr>
        <p:grpSpPr>
          <a:xfrm>
            <a:off x="3656889" y="2164292"/>
            <a:ext cx="14966387" cy="8174325"/>
            <a:chOff x="-1651500" y="-1111860"/>
            <a:chExt cx="14966387" cy="8174325"/>
          </a:xfrm>
        </p:grpSpPr>
        <p:grpSp>
          <p:nvGrpSpPr>
            <p:cNvPr id="15" name="Group 14">
              <a:extLst>
                <a:ext uri="{FF2B5EF4-FFF2-40B4-BE49-F238E27FC236}">
                  <a16:creationId xmlns:a16="http://schemas.microsoft.com/office/drawing/2014/main" id="{57D3B477-13D7-EA1B-E607-8DBF523154C8}"/>
                </a:ext>
              </a:extLst>
            </p:cNvPr>
            <p:cNvGrpSpPr/>
            <p:nvPr userDrawn="1"/>
          </p:nvGrpSpPr>
          <p:grpSpPr>
            <a:xfrm>
              <a:off x="-813920" y="-1111860"/>
              <a:ext cx="14115958" cy="2383743"/>
              <a:chOff x="-813920" y="-1111860"/>
              <a:chExt cx="14115958" cy="2383743"/>
            </a:xfrm>
          </p:grpSpPr>
          <p:pic>
            <p:nvPicPr>
              <p:cNvPr id="7" name="Picture 6">
                <a:extLst>
                  <a:ext uri="{FF2B5EF4-FFF2-40B4-BE49-F238E27FC236}">
                    <a16:creationId xmlns:a16="http://schemas.microsoft.com/office/drawing/2014/main" id="{317A0F6D-F8D0-FE1F-F446-8884244E5ACA}"/>
                  </a:ext>
                </a:extLst>
              </p:cNvPr>
              <p:cNvPicPr>
                <a:picLocks noChangeAspect="1"/>
              </p:cNvPicPr>
              <p:nvPr userDrawn="1"/>
            </p:nvPicPr>
            <p:blipFill>
              <a:blip r:embed="rId7"/>
              <a:stretch>
                <a:fillRect/>
              </a:stretch>
            </p:blipFill>
            <p:spPr>
              <a:xfrm>
                <a:off x="-813920" y="-1111860"/>
                <a:ext cx="2389839" cy="2383743"/>
              </a:xfrm>
              <a:prstGeom prst="rect">
                <a:avLst/>
              </a:prstGeom>
            </p:spPr>
          </p:pic>
          <p:pic>
            <p:nvPicPr>
              <p:cNvPr id="8" name="Picture 7">
                <a:extLst>
                  <a:ext uri="{FF2B5EF4-FFF2-40B4-BE49-F238E27FC236}">
                    <a16:creationId xmlns:a16="http://schemas.microsoft.com/office/drawing/2014/main" id="{42537FAA-130A-C6A6-7187-F9EAD46F41CB}"/>
                  </a:ext>
                </a:extLst>
              </p:cNvPr>
              <p:cNvPicPr>
                <a:picLocks noChangeAspect="1"/>
              </p:cNvPicPr>
              <p:nvPr userDrawn="1"/>
            </p:nvPicPr>
            <p:blipFill>
              <a:blip r:embed="rId7"/>
              <a:stretch>
                <a:fillRect/>
              </a:stretch>
            </p:blipFill>
            <p:spPr>
              <a:xfrm>
                <a:off x="861240" y="-1111860"/>
                <a:ext cx="2389839" cy="2383743"/>
              </a:xfrm>
              <a:prstGeom prst="rect">
                <a:avLst/>
              </a:prstGeom>
            </p:spPr>
          </p:pic>
          <p:pic>
            <p:nvPicPr>
              <p:cNvPr id="9" name="Picture 8">
                <a:extLst>
                  <a:ext uri="{FF2B5EF4-FFF2-40B4-BE49-F238E27FC236}">
                    <a16:creationId xmlns:a16="http://schemas.microsoft.com/office/drawing/2014/main" id="{DAA0AF49-A7B1-E876-2F4A-D9CAE3CA228D}"/>
                  </a:ext>
                </a:extLst>
              </p:cNvPr>
              <p:cNvPicPr>
                <a:picLocks noChangeAspect="1"/>
              </p:cNvPicPr>
              <p:nvPr userDrawn="1"/>
            </p:nvPicPr>
            <p:blipFill>
              <a:blip r:embed="rId7"/>
              <a:stretch>
                <a:fillRect/>
              </a:stretch>
            </p:blipFill>
            <p:spPr>
              <a:xfrm>
                <a:off x="2536400" y="-1111860"/>
                <a:ext cx="2389839" cy="2383743"/>
              </a:xfrm>
              <a:prstGeom prst="rect">
                <a:avLst/>
              </a:prstGeom>
            </p:spPr>
          </p:pic>
          <p:pic>
            <p:nvPicPr>
              <p:cNvPr id="10" name="Picture 9">
                <a:extLst>
                  <a:ext uri="{FF2B5EF4-FFF2-40B4-BE49-F238E27FC236}">
                    <a16:creationId xmlns:a16="http://schemas.microsoft.com/office/drawing/2014/main" id="{B49F54D0-969F-B079-AAB6-25F7D51ACD7E}"/>
                  </a:ext>
                </a:extLst>
              </p:cNvPr>
              <p:cNvPicPr>
                <a:picLocks noChangeAspect="1"/>
              </p:cNvPicPr>
              <p:nvPr userDrawn="1"/>
            </p:nvPicPr>
            <p:blipFill>
              <a:blip r:embed="rId7"/>
              <a:stretch>
                <a:fillRect/>
              </a:stretch>
            </p:blipFill>
            <p:spPr>
              <a:xfrm>
                <a:off x="4211560" y="-1111860"/>
                <a:ext cx="2389839" cy="2383743"/>
              </a:xfrm>
              <a:prstGeom prst="rect">
                <a:avLst/>
              </a:prstGeom>
            </p:spPr>
          </p:pic>
          <p:pic>
            <p:nvPicPr>
              <p:cNvPr id="11" name="Picture 10">
                <a:extLst>
                  <a:ext uri="{FF2B5EF4-FFF2-40B4-BE49-F238E27FC236}">
                    <a16:creationId xmlns:a16="http://schemas.microsoft.com/office/drawing/2014/main" id="{A7AD60FE-FC5A-9E31-E5C3-DA3A69266530}"/>
                  </a:ext>
                </a:extLst>
              </p:cNvPr>
              <p:cNvPicPr>
                <a:picLocks noChangeAspect="1"/>
              </p:cNvPicPr>
              <p:nvPr userDrawn="1"/>
            </p:nvPicPr>
            <p:blipFill>
              <a:blip r:embed="rId7"/>
              <a:stretch>
                <a:fillRect/>
              </a:stretch>
            </p:blipFill>
            <p:spPr>
              <a:xfrm>
                <a:off x="5886720" y="-1111860"/>
                <a:ext cx="2389839" cy="2383743"/>
              </a:xfrm>
              <a:prstGeom prst="rect">
                <a:avLst/>
              </a:prstGeom>
            </p:spPr>
          </p:pic>
          <p:pic>
            <p:nvPicPr>
              <p:cNvPr id="12" name="Picture 11">
                <a:extLst>
                  <a:ext uri="{FF2B5EF4-FFF2-40B4-BE49-F238E27FC236}">
                    <a16:creationId xmlns:a16="http://schemas.microsoft.com/office/drawing/2014/main" id="{5F439299-A6D6-91DB-48EA-D396320320B7}"/>
                  </a:ext>
                </a:extLst>
              </p:cNvPr>
              <p:cNvPicPr>
                <a:picLocks noChangeAspect="1"/>
              </p:cNvPicPr>
              <p:nvPr userDrawn="1"/>
            </p:nvPicPr>
            <p:blipFill>
              <a:blip r:embed="rId7"/>
              <a:stretch>
                <a:fillRect/>
              </a:stretch>
            </p:blipFill>
            <p:spPr>
              <a:xfrm>
                <a:off x="7561880" y="-1111860"/>
                <a:ext cx="2389839" cy="2383743"/>
              </a:xfrm>
              <a:prstGeom prst="rect">
                <a:avLst/>
              </a:prstGeom>
            </p:spPr>
          </p:pic>
          <p:pic>
            <p:nvPicPr>
              <p:cNvPr id="13" name="Picture 12">
                <a:extLst>
                  <a:ext uri="{FF2B5EF4-FFF2-40B4-BE49-F238E27FC236}">
                    <a16:creationId xmlns:a16="http://schemas.microsoft.com/office/drawing/2014/main" id="{8DB43625-3F85-F1D2-E3DD-7EA574469FCC}"/>
                  </a:ext>
                </a:extLst>
              </p:cNvPr>
              <p:cNvPicPr>
                <a:picLocks noChangeAspect="1"/>
              </p:cNvPicPr>
              <p:nvPr userDrawn="1"/>
            </p:nvPicPr>
            <p:blipFill>
              <a:blip r:embed="rId7"/>
              <a:stretch>
                <a:fillRect/>
              </a:stretch>
            </p:blipFill>
            <p:spPr>
              <a:xfrm>
                <a:off x="9237040" y="-1111860"/>
                <a:ext cx="2389839" cy="2383743"/>
              </a:xfrm>
              <a:prstGeom prst="rect">
                <a:avLst/>
              </a:prstGeom>
            </p:spPr>
          </p:pic>
          <p:pic>
            <p:nvPicPr>
              <p:cNvPr id="14" name="Picture 13">
                <a:extLst>
                  <a:ext uri="{FF2B5EF4-FFF2-40B4-BE49-F238E27FC236}">
                    <a16:creationId xmlns:a16="http://schemas.microsoft.com/office/drawing/2014/main" id="{13F4B974-E4A4-3F46-9B29-ED28ECB81D2A}"/>
                  </a:ext>
                </a:extLst>
              </p:cNvPr>
              <p:cNvPicPr>
                <a:picLocks noChangeAspect="1"/>
              </p:cNvPicPr>
              <p:nvPr userDrawn="1"/>
            </p:nvPicPr>
            <p:blipFill>
              <a:blip r:embed="rId7"/>
              <a:stretch>
                <a:fillRect/>
              </a:stretch>
            </p:blipFill>
            <p:spPr>
              <a:xfrm>
                <a:off x="10912199" y="-1111860"/>
                <a:ext cx="2389839" cy="2383743"/>
              </a:xfrm>
              <a:prstGeom prst="rect">
                <a:avLst/>
              </a:prstGeom>
            </p:spPr>
          </p:pic>
        </p:grpSp>
        <p:grpSp>
          <p:nvGrpSpPr>
            <p:cNvPr id="18" name="Group 17">
              <a:extLst>
                <a:ext uri="{FF2B5EF4-FFF2-40B4-BE49-F238E27FC236}">
                  <a16:creationId xmlns:a16="http://schemas.microsoft.com/office/drawing/2014/main" id="{7EB28B81-0C51-ECBB-7C11-446E0827E9ED}"/>
                </a:ext>
              </a:extLst>
            </p:cNvPr>
            <p:cNvGrpSpPr/>
            <p:nvPr userDrawn="1"/>
          </p:nvGrpSpPr>
          <p:grpSpPr>
            <a:xfrm>
              <a:off x="-1651500" y="335786"/>
              <a:ext cx="14115958" cy="2383743"/>
              <a:chOff x="-813920" y="-1111860"/>
              <a:chExt cx="14115958" cy="2383743"/>
            </a:xfrm>
          </p:grpSpPr>
          <p:pic>
            <p:nvPicPr>
              <p:cNvPr id="19" name="Picture 18">
                <a:extLst>
                  <a:ext uri="{FF2B5EF4-FFF2-40B4-BE49-F238E27FC236}">
                    <a16:creationId xmlns:a16="http://schemas.microsoft.com/office/drawing/2014/main" id="{BE0001AC-D541-E5DC-E3A1-518F93DD18EF}"/>
                  </a:ext>
                </a:extLst>
              </p:cNvPr>
              <p:cNvPicPr>
                <a:picLocks noChangeAspect="1"/>
              </p:cNvPicPr>
              <p:nvPr userDrawn="1"/>
            </p:nvPicPr>
            <p:blipFill>
              <a:blip r:embed="rId7"/>
              <a:stretch>
                <a:fillRect/>
              </a:stretch>
            </p:blipFill>
            <p:spPr>
              <a:xfrm>
                <a:off x="-813920" y="-1111860"/>
                <a:ext cx="2389839" cy="2383743"/>
              </a:xfrm>
              <a:prstGeom prst="rect">
                <a:avLst/>
              </a:prstGeom>
            </p:spPr>
          </p:pic>
          <p:pic>
            <p:nvPicPr>
              <p:cNvPr id="20" name="Picture 19">
                <a:extLst>
                  <a:ext uri="{FF2B5EF4-FFF2-40B4-BE49-F238E27FC236}">
                    <a16:creationId xmlns:a16="http://schemas.microsoft.com/office/drawing/2014/main" id="{CBA1C799-1429-CB9D-9FE4-B598EE701103}"/>
                  </a:ext>
                </a:extLst>
              </p:cNvPr>
              <p:cNvPicPr>
                <a:picLocks noChangeAspect="1"/>
              </p:cNvPicPr>
              <p:nvPr userDrawn="1"/>
            </p:nvPicPr>
            <p:blipFill>
              <a:blip r:embed="rId7"/>
              <a:stretch>
                <a:fillRect/>
              </a:stretch>
            </p:blipFill>
            <p:spPr>
              <a:xfrm>
                <a:off x="861240" y="-1111860"/>
                <a:ext cx="2389839" cy="2383743"/>
              </a:xfrm>
              <a:prstGeom prst="rect">
                <a:avLst/>
              </a:prstGeom>
            </p:spPr>
          </p:pic>
          <p:pic>
            <p:nvPicPr>
              <p:cNvPr id="21" name="Picture 20">
                <a:extLst>
                  <a:ext uri="{FF2B5EF4-FFF2-40B4-BE49-F238E27FC236}">
                    <a16:creationId xmlns:a16="http://schemas.microsoft.com/office/drawing/2014/main" id="{3021D7E3-FBA4-F821-251F-914DCD09DA40}"/>
                  </a:ext>
                </a:extLst>
              </p:cNvPr>
              <p:cNvPicPr>
                <a:picLocks noChangeAspect="1"/>
              </p:cNvPicPr>
              <p:nvPr userDrawn="1"/>
            </p:nvPicPr>
            <p:blipFill>
              <a:blip r:embed="rId7"/>
              <a:stretch>
                <a:fillRect/>
              </a:stretch>
            </p:blipFill>
            <p:spPr>
              <a:xfrm>
                <a:off x="2536400" y="-1111860"/>
                <a:ext cx="2389839" cy="2383743"/>
              </a:xfrm>
              <a:prstGeom prst="rect">
                <a:avLst/>
              </a:prstGeom>
            </p:spPr>
          </p:pic>
          <p:pic>
            <p:nvPicPr>
              <p:cNvPr id="22" name="Picture 21">
                <a:extLst>
                  <a:ext uri="{FF2B5EF4-FFF2-40B4-BE49-F238E27FC236}">
                    <a16:creationId xmlns:a16="http://schemas.microsoft.com/office/drawing/2014/main" id="{CA51C80F-B814-72D2-1E0D-5D2696CBCA60}"/>
                  </a:ext>
                </a:extLst>
              </p:cNvPr>
              <p:cNvPicPr>
                <a:picLocks noChangeAspect="1"/>
              </p:cNvPicPr>
              <p:nvPr userDrawn="1"/>
            </p:nvPicPr>
            <p:blipFill>
              <a:blip r:embed="rId7"/>
              <a:stretch>
                <a:fillRect/>
              </a:stretch>
            </p:blipFill>
            <p:spPr>
              <a:xfrm>
                <a:off x="4211560" y="-1111860"/>
                <a:ext cx="2389839" cy="2383743"/>
              </a:xfrm>
              <a:prstGeom prst="rect">
                <a:avLst/>
              </a:prstGeom>
            </p:spPr>
          </p:pic>
          <p:pic>
            <p:nvPicPr>
              <p:cNvPr id="24" name="Picture 23">
                <a:extLst>
                  <a:ext uri="{FF2B5EF4-FFF2-40B4-BE49-F238E27FC236}">
                    <a16:creationId xmlns:a16="http://schemas.microsoft.com/office/drawing/2014/main" id="{12E30B47-FA3D-FCF6-8D8B-7A43C62410AA}"/>
                  </a:ext>
                </a:extLst>
              </p:cNvPr>
              <p:cNvPicPr>
                <a:picLocks noChangeAspect="1"/>
              </p:cNvPicPr>
              <p:nvPr userDrawn="1"/>
            </p:nvPicPr>
            <p:blipFill>
              <a:blip r:embed="rId7"/>
              <a:stretch>
                <a:fillRect/>
              </a:stretch>
            </p:blipFill>
            <p:spPr>
              <a:xfrm>
                <a:off x="5886720" y="-1111860"/>
                <a:ext cx="2389839" cy="2383743"/>
              </a:xfrm>
              <a:prstGeom prst="rect">
                <a:avLst/>
              </a:prstGeom>
            </p:spPr>
          </p:pic>
          <p:pic>
            <p:nvPicPr>
              <p:cNvPr id="25" name="Picture 24">
                <a:extLst>
                  <a:ext uri="{FF2B5EF4-FFF2-40B4-BE49-F238E27FC236}">
                    <a16:creationId xmlns:a16="http://schemas.microsoft.com/office/drawing/2014/main" id="{B42FFCF8-EFD5-F96E-6BD9-DD318676BBB6}"/>
                  </a:ext>
                </a:extLst>
              </p:cNvPr>
              <p:cNvPicPr>
                <a:picLocks noChangeAspect="1"/>
              </p:cNvPicPr>
              <p:nvPr userDrawn="1"/>
            </p:nvPicPr>
            <p:blipFill>
              <a:blip r:embed="rId7"/>
              <a:stretch>
                <a:fillRect/>
              </a:stretch>
            </p:blipFill>
            <p:spPr>
              <a:xfrm>
                <a:off x="7561880" y="-1111860"/>
                <a:ext cx="2389839" cy="2383743"/>
              </a:xfrm>
              <a:prstGeom prst="rect">
                <a:avLst/>
              </a:prstGeom>
            </p:spPr>
          </p:pic>
          <p:pic>
            <p:nvPicPr>
              <p:cNvPr id="26" name="Picture 25">
                <a:extLst>
                  <a:ext uri="{FF2B5EF4-FFF2-40B4-BE49-F238E27FC236}">
                    <a16:creationId xmlns:a16="http://schemas.microsoft.com/office/drawing/2014/main" id="{E105A831-C74B-8744-CF78-49397E81C68F}"/>
                  </a:ext>
                </a:extLst>
              </p:cNvPr>
              <p:cNvPicPr>
                <a:picLocks noChangeAspect="1"/>
              </p:cNvPicPr>
              <p:nvPr userDrawn="1"/>
            </p:nvPicPr>
            <p:blipFill>
              <a:blip r:embed="rId7"/>
              <a:stretch>
                <a:fillRect/>
              </a:stretch>
            </p:blipFill>
            <p:spPr>
              <a:xfrm>
                <a:off x="9237040" y="-1111860"/>
                <a:ext cx="2389839" cy="2383743"/>
              </a:xfrm>
              <a:prstGeom prst="rect">
                <a:avLst/>
              </a:prstGeom>
            </p:spPr>
          </p:pic>
          <p:pic>
            <p:nvPicPr>
              <p:cNvPr id="27" name="Picture 26">
                <a:extLst>
                  <a:ext uri="{FF2B5EF4-FFF2-40B4-BE49-F238E27FC236}">
                    <a16:creationId xmlns:a16="http://schemas.microsoft.com/office/drawing/2014/main" id="{12718B1F-4560-252D-8F27-4D55F6960C73}"/>
                  </a:ext>
                </a:extLst>
              </p:cNvPr>
              <p:cNvPicPr>
                <a:picLocks noChangeAspect="1"/>
              </p:cNvPicPr>
              <p:nvPr userDrawn="1"/>
            </p:nvPicPr>
            <p:blipFill>
              <a:blip r:embed="rId7"/>
              <a:stretch>
                <a:fillRect/>
              </a:stretch>
            </p:blipFill>
            <p:spPr>
              <a:xfrm>
                <a:off x="10912199" y="-1111860"/>
                <a:ext cx="2389839" cy="2383743"/>
              </a:xfrm>
              <a:prstGeom prst="rect">
                <a:avLst/>
              </a:prstGeom>
            </p:spPr>
          </p:pic>
        </p:grpSp>
        <p:grpSp>
          <p:nvGrpSpPr>
            <p:cNvPr id="28" name="Group 27">
              <a:extLst>
                <a:ext uri="{FF2B5EF4-FFF2-40B4-BE49-F238E27FC236}">
                  <a16:creationId xmlns:a16="http://schemas.microsoft.com/office/drawing/2014/main" id="{FC055C75-8979-EBD6-B0CE-1ACE54E0207C}"/>
                </a:ext>
              </a:extLst>
            </p:cNvPr>
            <p:cNvGrpSpPr/>
            <p:nvPr userDrawn="1"/>
          </p:nvGrpSpPr>
          <p:grpSpPr>
            <a:xfrm>
              <a:off x="-813920" y="1783432"/>
              <a:ext cx="14115958" cy="2383743"/>
              <a:chOff x="-813920" y="-1111860"/>
              <a:chExt cx="14115958" cy="2383743"/>
            </a:xfrm>
          </p:grpSpPr>
          <p:pic>
            <p:nvPicPr>
              <p:cNvPr id="29" name="Picture 28">
                <a:extLst>
                  <a:ext uri="{FF2B5EF4-FFF2-40B4-BE49-F238E27FC236}">
                    <a16:creationId xmlns:a16="http://schemas.microsoft.com/office/drawing/2014/main" id="{F659025D-DA2A-A654-4AB7-9D9A7B24F512}"/>
                  </a:ext>
                </a:extLst>
              </p:cNvPr>
              <p:cNvPicPr>
                <a:picLocks noChangeAspect="1"/>
              </p:cNvPicPr>
              <p:nvPr userDrawn="1"/>
            </p:nvPicPr>
            <p:blipFill>
              <a:blip r:embed="rId7"/>
              <a:stretch>
                <a:fillRect/>
              </a:stretch>
            </p:blipFill>
            <p:spPr>
              <a:xfrm>
                <a:off x="-813920" y="-1111860"/>
                <a:ext cx="2389839" cy="2383743"/>
              </a:xfrm>
              <a:prstGeom prst="rect">
                <a:avLst/>
              </a:prstGeom>
            </p:spPr>
          </p:pic>
          <p:pic>
            <p:nvPicPr>
              <p:cNvPr id="30" name="Picture 29">
                <a:extLst>
                  <a:ext uri="{FF2B5EF4-FFF2-40B4-BE49-F238E27FC236}">
                    <a16:creationId xmlns:a16="http://schemas.microsoft.com/office/drawing/2014/main" id="{1353A137-2B55-9889-34F4-5DA93E9E888A}"/>
                  </a:ext>
                </a:extLst>
              </p:cNvPr>
              <p:cNvPicPr>
                <a:picLocks noChangeAspect="1"/>
              </p:cNvPicPr>
              <p:nvPr userDrawn="1"/>
            </p:nvPicPr>
            <p:blipFill>
              <a:blip r:embed="rId7"/>
              <a:stretch>
                <a:fillRect/>
              </a:stretch>
            </p:blipFill>
            <p:spPr>
              <a:xfrm>
                <a:off x="861240" y="-1111860"/>
                <a:ext cx="2389839" cy="2383743"/>
              </a:xfrm>
              <a:prstGeom prst="rect">
                <a:avLst/>
              </a:prstGeom>
            </p:spPr>
          </p:pic>
          <p:pic>
            <p:nvPicPr>
              <p:cNvPr id="31" name="Picture 30">
                <a:extLst>
                  <a:ext uri="{FF2B5EF4-FFF2-40B4-BE49-F238E27FC236}">
                    <a16:creationId xmlns:a16="http://schemas.microsoft.com/office/drawing/2014/main" id="{AC85EC9E-5F70-A1A0-F98A-D58F3456D723}"/>
                  </a:ext>
                </a:extLst>
              </p:cNvPr>
              <p:cNvPicPr>
                <a:picLocks noChangeAspect="1"/>
              </p:cNvPicPr>
              <p:nvPr userDrawn="1"/>
            </p:nvPicPr>
            <p:blipFill>
              <a:blip r:embed="rId7"/>
              <a:stretch>
                <a:fillRect/>
              </a:stretch>
            </p:blipFill>
            <p:spPr>
              <a:xfrm>
                <a:off x="2536400" y="-1111860"/>
                <a:ext cx="2389839" cy="2383743"/>
              </a:xfrm>
              <a:prstGeom prst="rect">
                <a:avLst/>
              </a:prstGeom>
            </p:spPr>
          </p:pic>
          <p:pic>
            <p:nvPicPr>
              <p:cNvPr id="32" name="Picture 31">
                <a:extLst>
                  <a:ext uri="{FF2B5EF4-FFF2-40B4-BE49-F238E27FC236}">
                    <a16:creationId xmlns:a16="http://schemas.microsoft.com/office/drawing/2014/main" id="{0A8056EA-2606-EFF9-23C0-EC80E69D9981}"/>
                  </a:ext>
                </a:extLst>
              </p:cNvPr>
              <p:cNvPicPr>
                <a:picLocks noChangeAspect="1"/>
              </p:cNvPicPr>
              <p:nvPr userDrawn="1"/>
            </p:nvPicPr>
            <p:blipFill>
              <a:blip r:embed="rId7"/>
              <a:stretch>
                <a:fillRect/>
              </a:stretch>
            </p:blipFill>
            <p:spPr>
              <a:xfrm>
                <a:off x="4211560" y="-1111860"/>
                <a:ext cx="2389839" cy="2383743"/>
              </a:xfrm>
              <a:prstGeom prst="rect">
                <a:avLst/>
              </a:prstGeom>
            </p:spPr>
          </p:pic>
          <p:pic>
            <p:nvPicPr>
              <p:cNvPr id="33" name="Picture 32">
                <a:extLst>
                  <a:ext uri="{FF2B5EF4-FFF2-40B4-BE49-F238E27FC236}">
                    <a16:creationId xmlns:a16="http://schemas.microsoft.com/office/drawing/2014/main" id="{6B287C07-4A0F-F114-D62A-B2A8BB507260}"/>
                  </a:ext>
                </a:extLst>
              </p:cNvPr>
              <p:cNvPicPr>
                <a:picLocks noChangeAspect="1"/>
              </p:cNvPicPr>
              <p:nvPr userDrawn="1"/>
            </p:nvPicPr>
            <p:blipFill>
              <a:blip r:embed="rId7"/>
              <a:stretch>
                <a:fillRect/>
              </a:stretch>
            </p:blipFill>
            <p:spPr>
              <a:xfrm>
                <a:off x="5886720" y="-1111860"/>
                <a:ext cx="2389839" cy="2383743"/>
              </a:xfrm>
              <a:prstGeom prst="rect">
                <a:avLst/>
              </a:prstGeom>
            </p:spPr>
          </p:pic>
          <p:pic>
            <p:nvPicPr>
              <p:cNvPr id="34" name="Picture 33">
                <a:extLst>
                  <a:ext uri="{FF2B5EF4-FFF2-40B4-BE49-F238E27FC236}">
                    <a16:creationId xmlns:a16="http://schemas.microsoft.com/office/drawing/2014/main" id="{CC6C331D-0C7A-48D5-02F2-6E16C6FE7509}"/>
                  </a:ext>
                </a:extLst>
              </p:cNvPr>
              <p:cNvPicPr>
                <a:picLocks noChangeAspect="1"/>
              </p:cNvPicPr>
              <p:nvPr userDrawn="1"/>
            </p:nvPicPr>
            <p:blipFill>
              <a:blip r:embed="rId7"/>
              <a:stretch>
                <a:fillRect/>
              </a:stretch>
            </p:blipFill>
            <p:spPr>
              <a:xfrm>
                <a:off x="7561880" y="-1111860"/>
                <a:ext cx="2389839" cy="2383743"/>
              </a:xfrm>
              <a:prstGeom prst="rect">
                <a:avLst/>
              </a:prstGeom>
            </p:spPr>
          </p:pic>
          <p:pic>
            <p:nvPicPr>
              <p:cNvPr id="35" name="Picture 34">
                <a:extLst>
                  <a:ext uri="{FF2B5EF4-FFF2-40B4-BE49-F238E27FC236}">
                    <a16:creationId xmlns:a16="http://schemas.microsoft.com/office/drawing/2014/main" id="{66F02353-0D97-B4FC-9FEC-19E7C6E37632}"/>
                  </a:ext>
                </a:extLst>
              </p:cNvPr>
              <p:cNvPicPr>
                <a:picLocks noChangeAspect="1"/>
              </p:cNvPicPr>
              <p:nvPr userDrawn="1"/>
            </p:nvPicPr>
            <p:blipFill>
              <a:blip r:embed="rId7"/>
              <a:stretch>
                <a:fillRect/>
              </a:stretch>
            </p:blipFill>
            <p:spPr>
              <a:xfrm>
                <a:off x="9237040" y="-1111860"/>
                <a:ext cx="2389839" cy="2383743"/>
              </a:xfrm>
              <a:prstGeom prst="rect">
                <a:avLst/>
              </a:prstGeom>
            </p:spPr>
          </p:pic>
          <p:pic>
            <p:nvPicPr>
              <p:cNvPr id="36" name="Picture 35">
                <a:extLst>
                  <a:ext uri="{FF2B5EF4-FFF2-40B4-BE49-F238E27FC236}">
                    <a16:creationId xmlns:a16="http://schemas.microsoft.com/office/drawing/2014/main" id="{2852F608-5328-2477-BB69-C75FF35E0EE3}"/>
                  </a:ext>
                </a:extLst>
              </p:cNvPr>
              <p:cNvPicPr>
                <a:picLocks noChangeAspect="1"/>
              </p:cNvPicPr>
              <p:nvPr userDrawn="1"/>
            </p:nvPicPr>
            <p:blipFill>
              <a:blip r:embed="rId7"/>
              <a:stretch>
                <a:fillRect/>
              </a:stretch>
            </p:blipFill>
            <p:spPr>
              <a:xfrm>
                <a:off x="10912199" y="-1111860"/>
                <a:ext cx="2389839" cy="2383743"/>
              </a:xfrm>
              <a:prstGeom prst="rect">
                <a:avLst/>
              </a:prstGeom>
            </p:spPr>
          </p:pic>
        </p:grpSp>
        <p:grpSp>
          <p:nvGrpSpPr>
            <p:cNvPr id="37" name="Group 36">
              <a:extLst>
                <a:ext uri="{FF2B5EF4-FFF2-40B4-BE49-F238E27FC236}">
                  <a16:creationId xmlns:a16="http://schemas.microsoft.com/office/drawing/2014/main" id="{EED1A467-3A09-88A5-32CD-B502A4E88BFF}"/>
                </a:ext>
              </a:extLst>
            </p:cNvPr>
            <p:cNvGrpSpPr/>
            <p:nvPr userDrawn="1"/>
          </p:nvGrpSpPr>
          <p:grpSpPr>
            <a:xfrm>
              <a:off x="-1638651" y="3231078"/>
              <a:ext cx="14115958" cy="2383743"/>
              <a:chOff x="-813920" y="-1111860"/>
              <a:chExt cx="14115958" cy="2383743"/>
            </a:xfrm>
          </p:grpSpPr>
          <p:pic>
            <p:nvPicPr>
              <p:cNvPr id="38" name="Picture 37">
                <a:extLst>
                  <a:ext uri="{FF2B5EF4-FFF2-40B4-BE49-F238E27FC236}">
                    <a16:creationId xmlns:a16="http://schemas.microsoft.com/office/drawing/2014/main" id="{0771A716-7A49-CB69-922A-29C4C703DFEA}"/>
                  </a:ext>
                </a:extLst>
              </p:cNvPr>
              <p:cNvPicPr>
                <a:picLocks noChangeAspect="1"/>
              </p:cNvPicPr>
              <p:nvPr userDrawn="1"/>
            </p:nvPicPr>
            <p:blipFill>
              <a:blip r:embed="rId7"/>
              <a:stretch>
                <a:fillRect/>
              </a:stretch>
            </p:blipFill>
            <p:spPr>
              <a:xfrm>
                <a:off x="-813920" y="-1111860"/>
                <a:ext cx="2389839" cy="2383743"/>
              </a:xfrm>
              <a:prstGeom prst="rect">
                <a:avLst/>
              </a:prstGeom>
            </p:spPr>
          </p:pic>
          <p:pic>
            <p:nvPicPr>
              <p:cNvPr id="39" name="Picture 38">
                <a:extLst>
                  <a:ext uri="{FF2B5EF4-FFF2-40B4-BE49-F238E27FC236}">
                    <a16:creationId xmlns:a16="http://schemas.microsoft.com/office/drawing/2014/main" id="{3C0001DE-5237-438A-A972-1C4C65DE4EFC}"/>
                  </a:ext>
                </a:extLst>
              </p:cNvPr>
              <p:cNvPicPr>
                <a:picLocks noChangeAspect="1"/>
              </p:cNvPicPr>
              <p:nvPr userDrawn="1"/>
            </p:nvPicPr>
            <p:blipFill>
              <a:blip r:embed="rId7"/>
              <a:stretch>
                <a:fillRect/>
              </a:stretch>
            </p:blipFill>
            <p:spPr>
              <a:xfrm>
                <a:off x="861240" y="-1111860"/>
                <a:ext cx="2389839" cy="2383743"/>
              </a:xfrm>
              <a:prstGeom prst="rect">
                <a:avLst/>
              </a:prstGeom>
            </p:spPr>
          </p:pic>
          <p:pic>
            <p:nvPicPr>
              <p:cNvPr id="40" name="Picture 39">
                <a:extLst>
                  <a:ext uri="{FF2B5EF4-FFF2-40B4-BE49-F238E27FC236}">
                    <a16:creationId xmlns:a16="http://schemas.microsoft.com/office/drawing/2014/main" id="{1AA639A0-DC62-DE95-EF7D-249E9CD813E4}"/>
                  </a:ext>
                </a:extLst>
              </p:cNvPr>
              <p:cNvPicPr>
                <a:picLocks noChangeAspect="1"/>
              </p:cNvPicPr>
              <p:nvPr userDrawn="1"/>
            </p:nvPicPr>
            <p:blipFill>
              <a:blip r:embed="rId7"/>
              <a:stretch>
                <a:fillRect/>
              </a:stretch>
            </p:blipFill>
            <p:spPr>
              <a:xfrm>
                <a:off x="2536400" y="-1111860"/>
                <a:ext cx="2389839" cy="2383743"/>
              </a:xfrm>
              <a:prstGeom prst="rect">
                <a:avLst/>
              </a:prstGeom>
            </p:spPr>
          </p:pic>
          <p:pic>
            <p:nvPicPr>
              <p:cNvPr id="41" name="Picture 40">
                <a:extLst>
                  <a:ext uri="{FF2B5EF4-FFF2-40B4-BE49-F238E27FC236}">
                    <a16:creationId xmlns:a16="http://schemas.microsoft.com/office/drawing/2014/main" id="{55CBD0F6-E2D8-E31F-DEFD-2364B7A141D1}"/>
                  </a:ext>
                </a:extLst>
              </p:cNvPr>
              <p:cNvPicPr>
                <a:picLocks noChangeAspect="1"/>
              </p:cNvPicPr>
              <p:nvPr userDrawn="1"/>
            </p:nvPicPr>
            <p:blipFill>
              <a:blip r:embed="rId7"/>
              <a:stretch>
                <a:fillRect/>
              </a:stretch>
            </p:blipFill>
            <p:spPr>
              <a:xfrm>
                <a:off x="4211560" y="-1111860"/>
                <a:ext cx="2389839" cy="2383743"/>
              </a:xfrm>
              <a:prstGeom prst="rect">
                <a:avLst/>
              </a:prstGeom>
            </p:spPr>
          </p:pic>
          <p:pic>
            <p:nvPicPr>
              <p:cNvPr id="42" name="Picture 41">
                <a:extLst>
                  <a:ext uri="{FF2B5EF4-FFF2-40B4-BE49-F238E27FC236}">
                    <a16:creationId xmlns:a16="http://schemas.microsoft.com/office/drawing/2014/main" id="{A8D0963A-D269-3C87-534E-55BF321ECDD5}"/>
                  </a:ext>
                </a:extLst>
              </p:cNvPr>
              <p:cNvPicPr>
                <a:picLocks noChangeAspect="1"/>
              </p:cNvPicPr>
              <p:nvPr userDrawn="1"/>
            </p:nvPicPr>
            <p:blipFill>
              <a:blip r:embed="rId7"/>
              <a:stretch>
                <a:fillRect/>
              </a:stretch>
            </p:blipFill>
            <p:spPr>
              <a:xfrm>
                <a:off x="5886720" y="-1111860"/>
                <a:ext cx="2389839" cy="2383743"/>
              </a:xfrm>
              <a:prstGeom prst="rect">
                <a:avLst/>
              </a:prstGeom>
            </p:spPr>
          </p:pic>
          <p:pic>
            <p:nvPicPr>
              <p:cNvPr id="43" name="Picture 42">
                <a:extLst>
                  <a:ext uri="{FF2B5EF4-FFF2-40B4-BE49-F238E27FC236}">
                    <a16:creationId xmlns:a16="http://schemas.microsoft.com/office/drawing/2014/main" id="{58A9ECC8-05CC-CD8F-7A62-7134C3E65C17}"/>
                  </a:ext>
                </a:extLst>
              </p:cNvPr>
              <p:cNvPicPr>
                <a:picLocks noChangeAspect="1"/>
              </p:cNvPicPr>
              <p:nvPr userDrawn="1"/>
            </p:nvPicPr>
            <p:blipFill>
              <a:blip r:embed="rId7"/>
              <a:stretch>
                <a:fillRect/>
              </a:stretch>
            </p:blipFill>
            <p:spPr>
              <a:xfrm>
                <a:off x="7561880" y="-1111860"/>
                <a:ext cx="2389839" cy="2383743"/>
              </a:xfrm>
              <a:prstGeom prst="rect">
                <a:avLst/>
              </a:prstGeom>
            </p:spPr>
          </p:pic>
          <p:pic>
            <p:nvPicPr>
              <p:cNvPr id="44" name="Picture 43">
                <a:extLst>
                  <a:ext uri="{FF2B5EF4-FFF2-40B4-BE49-F238E27FC236}">
                    <a16:creationId xmlns:a16="http://schemas.microsoft.com/office/drawing/2014/main" id="{494C2558-5745-3E14-C2F7-86E76ACD54A1}"/>
                  </a:ext>
                </a:extLst>
              </p:cNvPr>
              <p:cNvPicPr>
                <a:picLocks noChangeAspect="1"/>
              </p:cNvPicPr>
              <p:nvPr userDrawn="1"/>
            </p:nvPicPr>
            <p:blipFill>
              <a:blip r:embed="rId7"/>
              <a:stretch>
                <a:fillRect/>
              </a:stretch>
            </p:blipFill>
            <p:spPr>
              <a:xfrm>
                <a:off x="9237040" y="-1111860"/>
                <a:ext cx="2389839" cy="2383743"/>
              </a:xfrm>
              <a:prstGeom prst="rect">
                <a:avLst/>
              </a:prstGeom>
            </p:spPr>
          </p:pic>
          <p:pic>
            <p:nvPicPr>
              <p:cNvPr id="45" name="Picture 44">
                <a:extLst>
                  <a:ext uri="{FF2B5EF4-FFF2-40B4-BE49-F238E27FC236}">
                    <a16:creationId xmlns:a16="http://schemas.microsoft.com/office/drawing/2014/main" id="{CFB2ED74-2CCB-1234-3290-2E553759B22E}"/>
                  </a:ext>
                </a:extLst>
              </p:cNvPr>
              <p:cNvPicPr>
                <a:picLocks noChangeAspect="1"/>
              </p:cNvPicPr>
              <p:nvPr userDrawn="1"/>
            </p:nvPicPr>
            <p:blipFill>
              <a:blip r:embed="rId7"/>
              <a:stretch>
                <a:fillRect/>
              </a:stretch>
            </p:blipFill>
            <p:spPr>
              <a:xfrm>
                <a:off x="10912199" y="-1111860"/>
                <a:ext cx="2389839" cy="2383743"/>
              </a:xfrm>
              <a:prstGeom prst="rect">
                <a:avLst/>
              </a:prstGeom>
            </p:spPr>
          </p:pic>
        </p:grpSp>
        <p:grpSp>
          <p:nvGrpSpPr>
            <p:cNvPr id="46" name="Group 45">
              <a:extLst>
                <a:ext uri="{FF2B5EF4-FFF2-40B4-BE49-F238E27FC236}">
                  <a16:creationId xmlns:a16="http://schemas.microsoft.com/office/drawing/2014/main" id="{9F1123FF-0C1C-578B-9181-E0B067A17D9F}"/>
                </a:ext>
              </a:extLst>
            </p:cNvPr>
            <p:cNvGrpSpPr/>
            <p:nvPr userDrawn="1"/>
          </p:nvGrpSpPr>
          <p:grpSpPr>
            <a:xfrm>
              <a:off x="-801071" y="4678722"/>
              <a:ext cx="14115958" cy="2383743"/>
              <a:chOff x="-813920" y="-1111860"/>
              <a:chExt cx="14115958" cy="2383743"/>
            </a:xfrm>
          </p:grpSpPr>
          <p:pic>
            <p:nvPicPr>
              <p:cNvPr id="47" name="Picture 46">
                <a:extLst>
                  <a:ext uri="{FF2B5EF4-FFF2-40B4-BE49-F238E27FC236}">
                    <a16:creationId xmlns:a16="http://schemas.microsoft.com/office/drawing/2014/main" id="{3101945B-33AF-ACE2-F83A-8FDEA2A88A51}"/>
                  </a:ext>
                </a:extLst>
              </p:cNvPr>
              <p:cNvPicPr>
                <a:picLocks noChangeAspect="1"/>
              </p:cNvPicPr>
              <p:nvPr userDrawn="1"/>
            </p:nvPicPr>
            <p:blipFill>
              <a:blip r:embed="rId7"/>
              <a:stretch>
                <a:fillRect/>
              </a:stretch>
            </p:blipFill>
            <p:spPr>
              <a:xfrm>
                <a:off x="-813920" y="-1111860"/>
                <a:ext cx="2389839" cy="2383743"/>
              </a:xfrm>
              <a:prstGeom prst="rect">
                <a:avLst/>
              </a:prstGeom>
            </p:spPr>
          </p:pic>
          <p:pic>
            <p:nvPicPr>
              <p:cNvPr id="48" name="Picture 47">
                <a:extLst>
                  <a:ext uri="{FF2B5EF4-FFF2-40B4-BE49-F238E27FC236}">
                    <a16:creationId xmlns:a16="http://schemas.microsoft.com/office/drawing/2014/main" id="{EFDC8A55-503E-FD2E-2F58-6D0CF0CA0627}"/>
                  </a:ext>
                </a:extLst>
              </p:cNvPr>
              <p:cNvPicPr>
                <a:picLocks noChangeAspect="1"/>
              </p:cNvPicPr>
              <p:nvPr userDrawn="1"/>
            </p:nvPicPr>
            <p:blipFill>
              <a:blip r:embed="rId7"/>
              <a:stretch>
                <a:fillRect/>
              </a:stretch>
            </p:blipFill>
            <p:spPr>
              <a:xfrm>
                <a:off x="861240" y="-1111860"/>
                <a:ext cx="2389839" cy="2383743"/>
              </a:xfrm>
              <a:prstGeom prst="rect">
                <a:avLst/>
              </a:prstGeom>
            </p:spPr>
          </p:pic>
          <p:pic>
            <p:nvPicPr>
              <p:cNvPr id="49" name="Picture 48">
                <a:extLst>
                  <a:ext uri="{FF2B5EF4-FFF2-40B4-BE49-F238E27FC236}">
                    <a16:creationId xmlns:a16="http://schemas.microsoft.com/office/drawing/2014/main" id="{978BC0C9-0D87-F419-2CF0-973704AAA87B}"/>
                  </a:ext>
                </a:extLst>
              </p:cNvPr>
              <p:cNvPicPr>
                <a:picLocks noChangeAspect="1"/>
              </p:cNvPicPr>
              <p:nvPr userDrawn="1"/>
            </p:nvPicPr>
            <p:blipFill>
              <a:blip r:embed="rId7"/>
              <a:stretch>
                <a:fillRect/>
              </a:stretch>
            </p:blipFill>
            <p:spPr>
              <a:xfrm>
                <a:off x="2536400" y="-1111860"/>
                <a:ext cx="2389839" cy="2383743"/>
              </a:xfrm>
              <a:prstGeom prst="rect">
                <a:avLst/>
              </a:prstGeom>
            </p:spPr>
          </p:pic>
          <p:pic>
            <p:nvPicPr>
              <p:cNvPr id="50" name="Picture 49">
                <a:extLst>
                  <a:ext uri="{FF2B5EF4-FFF2-40B4-BE49-F238E27FC236}">
                    <a16:creationId xmlns:a16="http://schemas.microsoft.com/office/drawing/2014/main" id="{83D46A50-785A-BF0C-8F77-5CE018C292BD}"/>
                  </a:ext>
                </a:extLst>
              </p:cNvPr>
              <p:cNvPicPr>
                <a:picLocks noChangeAspect="1"/>
              </p:cNvPicPr>
              <p:nvPr userDrawn="1"/>
            </p:nvPicPr>
            <p:blipFill>
              <a:blip r:embed="rId7"/>
              <a:stretch>
                <a:fillRect/>
              </a:stretch>
            </p:blipFill>
            <p:spPr>
              <a:xfrm>
                <a:off x="4211560" y="-1111860"/>
                <a:ext cx="2389839" cy="2383743"/>
              </a:xfrm>
              <a:prstGeom prst="rect">
                <a:avLst/>
              </a:prstGeom>
            </p:spPr>
          </p:pic>
          <p:pic>
            <p:nvPicPr>
              <p:cNvPr id="51" name="Picture 50">
                <a:extLst>
                  <a:ext uri="{FF2B5EF4-FFF2-40B4-BE49-F238E27FC236}">
                    <a16:creationId xmlns:a16="http://schemas.microsoft.com/office/drawing/2014/main" id="{FDE85568-E2B3-6D11-C6F5-45BD597117F1}"/>
                  </a:ext>
                </a:extLst>
              </p:cNvPr>
              <p:cNvPicPr>
                <a:picLocks noChangeAspect="1"/>
              </p:cNvPicPr>
              <p:nvPr userDrawn="1"/>
            </p:nvPicPr>
            <p:blipFill>
              <a:blip r:embed="rId7"/>
              <a:stretch>
                <a:fillRect/>
              </a:stretch>
            </p:blipFill>
            <p:spPr>
              <a:xfrm>
                <a:off x="5886720" y="-1111860"/>
                <a:ext cx="2389839" cy="2383743"/>
              </a:xfrm>
              <a:prstGeom prst="rect">
                <a:avLst/>
              </a:prstGeom>
            </p:spPr>
          </p:pic>
          <p:pic>
            <p:nvPicPr>
              <p:cNvPr id="52" name="Picture 51">
                <a:extLst>
                  <a:ext uri="{FF2B5EF4-FFF2-40B4-BE49-F238E27FC236}">
                    <a16:creationId xmlns:a16="http://schemas.microsoft.com/office/drawing/2014/main" id="{EF6B95AB-ABFF-41FC-2AA6-10F89BF0B7C4}"/>
                  </a:ext>
                </a:extLst>
              </p:cNvPr>
              <p:cNvPicPr>
                <a:picLocks noChangeAspect="1"/>
              </p:cNvPicPr>
              <p:nvPr userDrawn="1"/>
            </p:nvPicPr>
            <p:blipFill>
              <a:blip r:embed="rId7"/>
              <a:stretch>
                <a:fillRect/>
              </a:stretch>
            </p:blipFill>
            <p:spPr>
              <a:xfrm>
                <a:off x="7561880" y="-1111860"/>
                <a:ext cx="2389839" cy="2383743"/>
              </a:xfrm>
              <a:prstGeom prst="rect">
                <a:avLst/>
              </a:prstGeom>
            </p:spPr>
          </p:pic>
          <p:pic>
            <p:nvPicPr>
              <p:cNvPr id="53" name="Picture 52">
                <a:extLst>
                  <a:ext uri="{FF2B5EF4-FFF2-40B4-BE49-F238E27FC236}">
                    <a16:creationId xmlns:a16="http://schemas.microsoft.com/office/drawing/2014/main" id="{F91117F3-7F56-8FB5-089D-E901E686917E}"/>
                  </a:ext>
                </a:extLst>
              </p:cNvPr>
              <p:cNvPicPr>
                <a:picLocks noChangeAspect="1"/>
              </p:cNvPicPr>
              <p:nvPr userDrawn="1"/>
            </p:nvPicPr>
            <p:blipFill>
              <a:blip r:embed="rId7"/>
              <a:stretch>
                <a:fillRect/>
              </a:stretch>
            </p:blipFill>
            <p:spPr>
              <a:xfrm>
                <a:off x="9237040" y="-1111860"/>
                <a:ext cx="2389839" cy="2383743"/>
              </a:xfrm>
              <a:prstGeom prst="rect">
                <a:avLst/>
              </a:prstGeom>
            </p:spPr>
          </p:pic>
          <p:pic>
            <p:nvPicPr>
              <p:cNvPr id="54" name="Picture 53">
                <a:extLst>
                  <a:ext uri="{FF2B5EF4-FFF2-40B4-BE49-F238E27FC236}">
                    <a16:creationId xmlns:a16="http://schemas.microsoft.com/office/drawing/2014/main" id="{57A7D9F2-B0D9-22ED-90CE-1727D6B453F7}"/>
                  </a:ext>
                </a:extLst>
              </p:cNvPr>
              <p:cNvPicPr>
                <a:picLocks noChangeAspect="1"/>
              </p:cNvPicPr>
              <p:nvPr userDrawn="1"/>
            </p:nvPicPr>
            <p:blipFill>
              <a:blip r:embed="rId7"/>
              <a:stretch>
                <a:fillRect/>
              </a:stretch>
            </p:blipFill>
            <p:spPr>
              <a:xfrm>
                <a:off x="10912199" y="-1111860"/>
                <a:ext cx="2389839" cy="2383743"/>
              </a:xfrm>
              <a:prstGeom prst="rect">
                <a:avLst/>
              </a:prstGeom>
            </p:spPr>
          </p:pic>
        </p:grpSp>
      </p:grpSp>
      <p:grpSp>
        <p:nvGrpSpPr>
          <p:cNvPr id="73" name="Group 72">
            <a:extLst>
              <a:ext uri="{FF2B5EF4-FFF2-40B4-BE49-F238E27FC236}">
                <a16:creationId xmlns:a16="http://schemas.microsoft.com/office/drawing/2014/main" id="{3C1465DE-ABDB-E176-B523-F10BFB627284}"/>
              </a:ext>
            </a:extLst>
          </p:cNvPr>
          <p:cNvGrpSpPr/>
          <p:nvPr userDrawn="1"/>
        </p:nvGrpSpPr>
        <p:grpSpPr>
          <a:xfrm rot="18229407" flipH="1">
            <a:off x="2163037" y="3346941"/>
            <a:ext cx="1610602" cy="2008236"/>
            <a:chOff x="7731731" y="1266748"/>
            <a:chExt cx="1610602" cy="2008236"/>
          </a:xfrm>
        </p:grpSpPr>
        <p:pic>
          <p:nvPicPr>
            <p:cNvPr id="75" name="Picture 74" descr="A yellow triangle with black background&#10;&#10;Description automatically generated">
              <a:extLst>
                <a:ext uri="{FF2B5EF4-FFF2-40B4-BE49-F238E27FC236}">
                  <a16:creationId xmlns:a16="http://schemas.microsoft.com/office/drawing/2014/main" id="{D3E84191-C283-D334-B916-3601809CD8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020697">
              <a:off x="7731731" y="1266748"/>
              <a:ext cx="1610602" cy="1610602"/>
            </a:xfrm>
            <a:prstGeom prst="rect">
              <a:avLst/>
            </a:prstGeom>
          </p:spPr>
        </p:pic>
        <p:pic>
          <p:nvPicPr>
            <p:cNvPr id="76" name="Picture 75" descr="A yellow triangle with black background&#10;&#10;Description automatically generated">
              <a:extLst>
                <a:ext uri="{FF2B5EF4-FFF2-40B4-BE49-F238E27FC236}">
                  <a16:creationId xmlns:a16="http://schemas.microsoft.com/office/drawing/2014/main" id="{E012DC8D-A827-6855-73A0-FD2DA2917A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329622" flipV="1">
              <a:off x="8240422" y="2349053"/>
              <a:ext cx="925931" cy="925931"/>
            </a:xfrm>
            <a:prstGeom prst="rect">
              <a:avLst/>
            </a:prstGeom>
          </p:spPr>
        </p:pic>
      </p:grpSp>
      <p:sp>
        <p:nvSpPr>
          <p:cNvPr id="60" name="Free-form: Shape 59">
            <a:extLst>
              <a:ext uri="{FF2B5EF4-FFF2-40B4-BE49-F238E27FC236}">
                <a16:creationId xmlns:a16="http://schemas.microsoft.com/office/drawing/2014/main" id="{9CC27E95-C326-ADC0-5636-773A9EBEAB46}"/>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61" name="Picture 60" descr="A picture containing graphics, font, graphic design, design&#10;&#10;Description automatically generated">
            <a:extLst>
              <a:ext uri="{FF2B5EF4-FFF2-40B4-BE49-F238E27FC236}">
                <a16:creationId xmlns:a16="http://schemas.microsoft.com/office/drawing/2014/main" id="{F2444AA1-824E-18A5-162D-29E3EF120D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64" name="Parallelogram 63">
            <a:extLst>
              <a:ext uri="{FF2B5EF4-FFF2-40B4-BE49-F238E27FC236}">
                <a16:creationId xmlns:a16="http://schemas.microsoft.com/office/drawing/2014/main" id="{FE027666-1AA9-9EA6-FCA6-698ED8E89CDB}"/>
              </a:ext>
            </a:extLst>
          </p:cNvPr>
          <p:cNvSpPr/>
          <p:nvPr userDrawn="1"/>
        </p:nvSpPr>
        <p:spPr>
          <a:xfrm rot="-180000">
            <a:off x="1696637" y="2720536"/>
            <a:ext cx="4826272" cy="134337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8800" b="1" dirty="0">
                <a:solidFill>
                  <a:schemeClr val="accent4"/>
                </a:solidFill>
                <a:latin typeface="+mj-lt"/>
              </a:rPr>
              <a:t>Thank</a:t>
            </a:r>
          </a:p>
        </p:txBody>
      </p:sp>
      <p:sp>
        <p:nvSpPr>
          <p:cNvPr id="67" name="Parallelogram 66">
            <a:extLst>
              <a:ext uri="{FF2B5EF4-FFF2-40B4-BE49-F238E27FC236}">
                <a16:creationId xmlns:a16="http://schemas.microsoft.com/office/drawing/2014/main" id="{8EFE26D3-11FB-B2AB-7A55-430BDEBC7889}"/>
              </a:ext>
            </a:extLst>
          </p:cNvPr>
          <p:cNvSpPr/>
          <p:nvPr userDrawn="1"/>
        </p:nvSpPr>
        <p:spPr>
          <a:xfrm rot="420000">
            <a:off x="5926778" y="3251384"/>
            <a:ext cx="4017132" cy="134337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8800" b="1" dirty="0">
                <a:solidFill>
                  <a:schemeClr val="accent4"/>
                </a:solidFill>
                <a:latin typeface="+mj-lt"/>
              </a:rPr>
              <a:t>You</a:t>
            </a:r>
          </a:p>
        </p:txBody>
      </p:sp>
    </p:spTree>
    <p:extLst>
      <p:ext uri="{BB962C8B-B14F-4D97-AF65-F5344CB8AC3E}">
        <p14:creationId xmlns:p14="http://schemas.microsoft.com/office/powerpoint/2010/main" val="774543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2 TITLE ONLY (D/O)">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2" name="Content Placeholder 6">
            <a:extLst>
              <a:ext uri="{FF2B5EF4-FFF2-40B4-BE49-F238E27FC236}">
                <a16:creationId xmlns:a16="http://schemas.microsoft.com/office/drawing/2014/main" id="{E09DC107-5F44-F065-EF46-A9E0E46C7AC0}"/>
              </a:ext>
            </a:extLst>
          </p:cNvPr>
          <p:cNvSpPr>
            <a:spLocks noGrp="1"/>
          </p:cNvSpPr>
          <p:nvPr>
            <p:ph sz="quarter" idx="15"/>
          </p:nvPr>
        </p:nvSpPr>
        <p:spPr>
          <a:xfrm>
            <a:off x="380998" y="1173531"/>
            <a:ext cx="8460000" cy="684000"/>
          </a:xfrm>
          <a:prstGeom prst="parallelogram">
            <a:avLst/>
          </a:prstGeom>
          <a:solidFill>
            <a:schemeClr val="bg1"/>
          </a:solidFill>
        </p:spPr>
        <p:txBody>
          <a:bodyPr vert="horz" wrap="none" lIns="0" tIns="36000" rIns="0" bIns="36000" rtlCol="0" anchor="ctr">
            <a:spAutoFit/>
          </a:bodyPr>
          <a:lstStyle>
            <a:lvl1pPr>
              <a:defRPr lang="en-GB" sz="2400" b="1" dirty="0">
                <a:solidFill>
                  <a:srgbClr val="06346E"/>
                </a:solidFill>
                <a:latin typeface="+mj-lt"/>
                <a:ea typeface="+mn-ea"/>
                <a:cs typeface="EDF 2020" panose="020B0503020203020204" pitchFamily="34" charset="77"/>
              </a:defRPr>
            </a:lvl1pPr>
          </a:lstStyle>
          <a:p>
            <a:pPr lvl="0" defTabSz="914354">
              <a:lnSpc>
                <a:spcPct val="100000"/>
              </a:lnSpc>
              <a:spcAft>
                <a:spcPts val="2200"/>
              </a:spcAft>
              <a:buNone/>
            </a:pPr>
            <a:r>
              <a:rPr lang="en-US"/>
              <a:t>Click to edit Master text styles</a:t>
            </a:r>
          </a:p>
        </p:txBody>
      </p:sp>
      <p:sp>
        <p:nvSpPr>
          <p:cNvPr id="4" name="Content Placeholder 6">
            <a:extLst>
              <a:ext uri="{FF2B5EF4-FFF2-40B4-BE49-F238E27FC236}">
                <a16:creationId xmlns:a16="http://schemas.microsoft.com/office/drawing/2014/main" id="{ABB2E428-3184-B929-2238-61128A604192}"/>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pic>
        <p:nvPicPr>
          <p:cNvPr id="3" name="Picture 2">
            <a:extLst>
              <a:ext uri="{FF2B5EF4-FFF2-40B4-BE49-F238E27FC236}">
                <a16:creationId xmlns:a16="http://schemas.microsoft.com/office/drawing/2014/main" id="{109A8799-58F7-DA50-72C8-D5081D79F3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8" t="-2392" r="23358" b="22681"/>
          <a:stretch/>
        </p:blipFill>
        <p:spPr>
          <a:xfrm>
            <a:off x="9163050" y="3714751"/>
            <a:ext cx="3027680" cy="3143250"/>
          </a:xfrm>
          <a:prstGeom prst="rect">
            <a:avLst/>
          </a:prstGeom>
        </p:spPr>
      </p:pic>
    </p:spTree>
    <p:extLst>
      <p:ext uri="{BB962C8B-B14F-4D97-AF65-F5344CB8AC3E}">
        <p14:creationId xmlns:p14="http://schemas.microsoft.com/office/powerpoint/2010/main" val="848881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11327362"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10" name="Content Placeholder 6">
            <a:extLst>
              <a:ext uri="{FF2B5EF4-FFF2-40B4-BE49-F238E27FC236}">
                <a16:creationId xmlns:a16="http://schemas.microsoft.com/office/drawing/2014/main" id="{2C0CE9B1-0682-8A81-F044-3A38F25F5892}"/>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3964119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x2 TITLE AND CONTEN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11327362"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5" name="Content Placeholder 6">
            <a:extLst>
              <a:ext uri="{FF2B5EF4-FFF2-40B4-BE49-F238E27FC236}">
                <a16:creationId xmlns:a16="http://schemas.microsoft.com/office/drawing/2014/main" id="{8413BF18-1BE5-0D84-A18A-035CEECA6735}"/>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
        <p:nvSpPr>
          <p:cNvPr id="3" name="Content Placeholder 6">
            <a:extLst>
              <a:ext uri="{FF2B5EF4-FFF2-40B4-BE49-F238E27FC236}">
                <a16:creationId xmlns:a16="http://schemas.microsoft.com/office/drawing/2014/main" id="{BDF346A3-E792-F4DD-937E-2DD34535576D}"/>
              </a:ext>
            </a:extLst>
          </p:cNvPr>
          <p:cNvSpPr>
            <a:spLocks noGrp="1"/>
          </p:cNvSpPr>
          <p:nvPr>
            <p:ph sz="quarter" idx="16"/>
          </p:nvPr>
        </p:nvSpPr>
        <p:spPr>
          <a:xfrm>
            <a:off x="380998" y="117360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842365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D/O)">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DEA4D86-8D87-EB6D-F69C-C377A97264FD}"/>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7" name="Content Placeholder 6">
            <a:extLst>
              <a:ext uri="{FF2B5EF4-FFF2-40B4-BE49-F238E27FC236}">
                <a16:creationId xmlns:a16="http://schemas.microsoft.com/office/drawing/2014/main" id="{CD58F5FE-B99C-8F52-8233-EC4F26451CDB}"/>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1062757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x2 TITLE AND CONTENT WITH IMAGE RIGHT (D/O)">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B024DC5-BEC0-C9DD-4749-7806076988A1}"/>
              </a:ext>
            </a:extLst>
          </p:cNvPr>
          <p:cNvSpPr/>
          <p:nvPr userDrawn="1"/>
        </p:nvSpPr>
        <p:spPr>
          <a:xfrm>
            <a:off x="9789344" y="0"/>
            <a:ext cx="2402656" cy="1851564"/>
          </a:xfrm>
          <a:custGeom>
            <a:avLst/>
            <a:gdLst>
              <a:gd name="connsiteX0" fmla="*/ 0 w 2402656"/>
              <a:gd name="connsiteY0" fmla="*/ 0 h 1851564"/>
              <a:gd name="connsiteX1" fmla="*/ 2402656 w 2402656"/>
              <a:gd name="connsiteY1" fmla="*/ 0 h 1851564"/>
              <a:gd name="connsiteX2" fmla="*/ 2402656 w 2402656"/>
              <a:gd name="connsiteY2" fmla="*/ 1851564 h 1851564"/>
              <a:gd name="connsiteX3" fmla="*/ 564939 w 2402656"/>
              <a:gd name="connsiteY3" fmla="*/ 1530738 h 1851564"/>
            </a:gdLst>
            <a:ahLst/>
            <a:cxnLst>
              <a:cxn ang="0">
                <a:pos x="connsiteX0" y="connsiteY0"/>
              </a:cxn>
              <a:cxn ang="0">
                <a:pos x="connsiteX1" y="connsiteY1"/>
              </a:cxn>
              <a:cxn ang="0">
                <a:pos x="connsiteX2" y="connsiteY2"/>
              </a:cxn>
              <a:cxn ang="0">
                <a:pos x="connsiteX3" y="connsiteY3"/>
              </a:cxn>
            </a:cxnLst>
            <a:rect l="l" t="t" r="r" b="b"/>
            <a:pathLst>
              <a:path w="2402656" h="1851564">
                <a:moveTo>
                  <a:pt x="0" y="0"/>
                </a:moveTo>
                <a:lnTo>
                  <a:pt x="2402656" y="0"/>
                </a:lnTo>
                <a:lnTo>
                  <a:pt x="2402656" y="1851564"/>
                </a:lnTo>
                <a:lnTo>
                  <a:pt x="564939" y="15307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bg1"/>
              </a:solidFill>
            </a:endParaRPr>
          </a:p>
        </p:txBody>
      </p:sp>
      <p:pic>
        <p:nvPicPr>
          <p:cNvPr id="17" name="Picture 16" descr="A picture containing graphics, font, graphic design, design&#10;&#10;Description automatically generated">
            <a:extLst>
              <a:ext uri="{FF2B5EF4-FFF2-40B4-BE49-F238E27FC236}">
                <a16:creationId xmlns:a16="http://schemas.microsoft.com/office/drawing/2014/main" id="{D593A9CA-9E70-E7D0-3AC9-5F99378A9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0279" y="463328"/>
            <a:ext cx="1299752" cy="579473"/>
          </a:xfrm>
          <a:prstGeom prst="rect">
            <a:avLst/>
          </a:prstGeom>
        </p:spPr>
      </p:pic>
      <p:sp>
        <p:nvSpPr>
          <p:cNvPr id="6" name="Text Placeholder 21">
            <a:extLst>
              <a:ext uri="{FF2B5EF4-FFF2-40B4-BE49-F238E27FC236}">
                <a16:creationId xmlns:a16="http://schemas.microsoft.com/office/drawing/2014/main" id="{73F60413-5ED4-A210-3AAE-3F53C357B61B}"/>
              </a:ext>
            </a:extLst>
          </p:cNvPr>
          <p:cNvSpPr>
            <a:spLocks noGrp="1"/>
          </p:cNvSpPr>
          <p:nvPr>
            <p:ph type="body" sz="quarter" idx="10"/>
          </p:nvPr>
        </p:nvSpPr>
        <p:spPr>
          <a:xfrm>
            <a:off x="462669" y="2124000"/>
            <a:ext cx="5400000" cy="4186800"/>
          </a:xfrm>
        </p:spPr>
        <p:txBody>
          <a:bodyPr/>
          <a:lstStyle>
            <a:lvl1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1pPr>
            <a:lvl2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2pPr>
            <a:lvl3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3pPr>
            <a:lvl4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smtClean="0">
                <a:solidFill>
                  <a:schemeClr val="bg1"/>
                </a:solidFill>
                <a:latin typeface="+mn-lt"/>
                <a:ea typeface="Arial"/>
                <a:cs typeface="Arial"/>
                <a:sym typeface="Arial"/>
              </a:defRPr>
            </a:lvl4pPr>
            <a:lvl5pPr marL="0" marR="0" indent="0" algn="l" defTabSz="914354" rtl="0" eaLnBrk="1" latinLnBrk="0" hangingPunct="1">
              <a:lnSpc>
                <a:spcPct val="100000"/>
              </a:lnSpc>
              <a:spcBef>
                <a:spcPts val="533"/>
              </a:spcBef>
              <a:spcAft>
                <a:spcPts val="1200"/>
              </a:spcAft>
              <a:buClr>
                <a:schemeClr val="bg1"/>
              </a:buClr>
              <a:buFont typeface="Arial"/>
              <a:buNone/>
              <a:defRPr lang="en-GB" sz="1200" b="0" i="0" u="none" strike="noStrike" kern="1200" cap="none" dirty="0">
                <a:solidFill>
                  <a:schemeClr val="bg1"/>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6">
            <a:extLst>
              <a:ext uri="{FF2B5EF4-FFF2-40B4-BE49-F238E27FC236}">
                <a16:creationId xmlns:a16="http://schemas.microsoft.com/office/drawing/2014/main" id="{6BDCCB79-510D-2AE9-AF72-92F551C5316A}"/>
              </a:ext>
            </a:extLst>
          </p:cNvPr>
          <p:cNvSpPr>
            <a:spLocks noGrp="1"/>
          </p:cNvSpPr>
          <p:nvPr>
            <p:ph sz="quarter" idx="15"/>
          </p:nvPr>
        </p:nvSpPr>
        <p:spPr>
          <a:xfrm>
            <a:off x="380997" y="1173600"/>
            <a:ext cx="8460000" cy="684000"/>
          </a:xfrm>
          <a:prstGeom prst="parallelogram">
            <a:avLst/>
          </a:prstGeom>
          <a:solidFill>
            <a:schemeClr val="bg1"/>
          </a:solidFill>
        </p:spPr>
        <p:txBody>
          <a:bodyPr vert="horz" wrap="none" lIns="0" tIns="36000" rIns="0" bIns="36000" rtlCol="0" anchor="ctr">
            <a:spAutoFit/>
          </a:bodyPr>
          <a:lstStyle>
            <a:lvl1pPr marL="0" indent="0">
              <a:buNone/>
              <a:defRPr lang="en-GB" sz="2400" b="1" dirty="0">
                <a:solidFill>
                  <a:srgbClr val="06346E"/>
                </a:solidFill>
                <a:latin typeface="+mj-lt"/>
                <a:ea typeface="+mn-ea"/>
                <a:cs typeface="EDF 2020" panose="020B0503020203020204" pitchFamily="34" charset="77"/>
              </a:defRPr>
            </a:lvl1pPr>
          </a:lstStyle>
          <a:p>
            <a:pPr marL="228578" lvl="0" indent="-228578" defTabSz="914354">
              <a:lnSpc>
                <a:spcPct val="100000"/>
              </a:lnSpc>
              <a:spcAft>
                <a:spcPts val="2200"/>
              </a:spcAft>
            </a:pPr>
            <a:r>
              <a:rPr lang="en-US"/>
              <a:t>Click to edit Master text styles</a:t>
            </a:r>
          </a:p>
        </p:txBody>
      </p:sp>
      <p:sp>
        <p:nvSpPr>
          <p:cNvPr id="13" name="Content Placeholder 6">
            <a:extLst>
              <a:ext uri="{FF2B5EF4-FFF2-40B4-BE49-F238E27FC236}">
                <a16:creationId xmlns:a16="http://schemas.microsoft.com/office/drawing/2014/main" id="{78CC3260-6FE2-07C8-A00C-84039B56E572}"/>
              </a:ext>
            </a:extLst>
          </p:cNvPr>
          <p:cNvSpPr>
            <a:spLocks noGrp="1"/>
          </p:cNvSpPr>
          <p:nvPr>
            <p:ph sz="quarter" idx="14"/>
          </p:nvPr>
        </p:nvSpPr>
        <p:spPr>
          <a:xfrm>
            <a:off x="449999" y="381530"/>
            <a:ext cx="8460000" cy="684000"/>
          </a:xfrm>
          <a:prstGeom prst="parallelogram">
            <a:avLst/>
          </a:prstGeom>
          <a:solidFill>
            <a:schemeClr val="bg1"/>
          </a:solidFill>
        </p:spPr>
        <p:txBody>
          <a:bodyPr vert="horz" wrap="none" lIns="0" tIns="36000" rIns="0" bIns="36000" rtlCol="0" anchor="ctr">
            <a:spAutoFit/>
          </a:bodyPr>
          <a:lstStyle>
            <a:lvl1pPr marL="0" indent="0">
              <a:lnSpc>
                <a:spcPct val="100000"/>
              </a:lnSpc>
              <a:buNone/>
              <a:defRPr lang="en-GB" sz="2400" b="1" dirty="0">
                <a:solidFill>
                  <a:srgbClr val="06346E"/>
                </a:solidFill>
                <a:latin typeface="+mj-lt"/>
                <a:ea typeface="+mn-ea"/>
                <a:cs typeface="EDF 2020" panose="020B0503020203020204" pitchFamily="34" charset="77"/>
              </a:defRPr>
            </a:lvl1pPr>
          </a:lstStyle>
          <a:p>
            <a:pPr marL="228578" lvl="0" indent="-228578" defTabSz="914354">
              <a:spcAft>
                <a:spcPts val="2200"/>
              </a:spcAft>
            </a:pPr>
            <a:r>
              <a:rPr lang="en-US"/>
              <a:t>Click to edit Master text styles</a:t>
            </a:r>
          </a:p>
        </p:txBody>
      </p:sp>
    </p:spTree>
    <p:extLst>
      <p:ext uri="{BB962C8B-B14F-4D97-AF65-F5344CB8AC3E}">
        <p14:creationId xmlns:p14="http://schemas.microsoft.com/office/powerpoint/2010/main" val="3665713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865393"/>
      </p:ext>
    </p:extLst>
  </p:cSld>
  <p:clrMap bg1="lt1" tx1="dk1" bg2="lt2" tx2="dk2" accent1="accent1" accent2="accent2" accent3="accent3" accent4="accent4" accent5="accent5" accent6="accent6" hlink="hlink" folHlink="folHlink"/>
  <p:sldLayoutIdLst>
    <p:sldLayoutId id="2147483739" r:id="rId1"/>
    <p:sldLayoutId id="2147483728" r:id="rId2"/>
    <p:sldLayoutId id="2147483699" r:id="rId3"/>
    <p:sldLayoutId id="2147483696" r:id="rId4"/>
    <p:sldLayoutId id="2147483697" r:id="rId5"/>
    <p:sldLayoutId id="2147483689" r:id="rId6"/>
    <p:sldLayoutId id="2147483690" r:id="rId7"/>
    <p:sldLayoutId id="2147483676" r:id="rId8"/>
    <p:sldLayoutId id="2147483685" r:id="rId9"/>
    <p:sldLayoutId id="2147483681" r:id="rId10"/>
    <p:sldLayoutId id="2147483686" r:id="rId11"/>
    <p:sldLayoutId id="2147483677" r:id="rId12"/>
    <p:sldLayoutId id="2147483687" r:id="rId13"/>
    <p:sldLayoutId id="2147483683" r:id="rId14"/>
    <p:sldLayoutId id="2147483688" r:id="rId15"/>
    <p:sldLayoutId id="2147483691" r:id="rId16"/>
    <p:sldLayoutId id="2147483692" r:id="rId17"/>
    <p:sldLayoutId id="2147483693" r:id="rId18"/>
    <p:sldLayoutId id="2147483694" r:id="rId19"/>
    <p:sldLayoutId id="2147483695" r:id="rId20"/>
    <p:sldLayoutId id="2147483701" r:id="rId21"/>
    <p:sldLayoutId id="2147483675" r:id="rId22"/>
    <p:sldLayoutId id="2147483738" r:id="rId23"/>
    <p:sldLayoutId id="2147483706" r:id="rId24"/>
    <p:sldLayoutId id="2147483708" r:id="rId25"/>
    <p:sldLayoutId id="2147483709" r:id="rId26"/>
    <p:sldLayoutId id="2147483678" r:id="rId27"/>
    <p:sldLayoutId id="2147483710" r:id="rId28"/>
    <p:sldLayoutId id="2147483711" r:id="rId29"/>
    <p:sldLayoutId id="2147483712" r:id="rId30"/>
    <p:sldLayoutId id="2147483679" r:id="rId31"/>
    <p:sldLayoutId id="2147483713" r:id="rId32"/>
    <p:sldLayoutId id="2147483684" r:id="rId33"/>
    <p:sldLayoutId id="2147483715" r:id="rId34"/>
    <p:sldLayoutId id="2147483716" r:id="rId35"/>
    <p:sldLayoutId id="2147483717" r:id="rId36"/>
    <p:sldLayoutId id="2147483734" r:id="rId37"/>
    <p:sldLayoutId id="2147483735" r:id="rId38"/>
    <p:sldLayoutId id="2147483736" r:id="rId39"/>
    <p:sldLayoutId id="2147483737" r:id="rId40"/>
    <p:sldLayoutId id="2147483722" r:id="rId41"/>
    <p:sldLayoutId id="2147483723" r:id="rId42"/>
    <p:sldLayoutId id="2147483724" r:id="rId43"/>
    <p:sldLayoutId id="2147483740" r:id="rId44"/>
    <p:sldLayoutId id="2147483700" r:id="rId45"/>
  </p:sldLayoutIdLst>
  <p:txStyles>
    <p:titleStyle>
      <a:lvl1pPr algn="l" defTabSz="914309" rtl="0" eaLnBrk="1" latinLnBrk="0" hangingPunct="1">
        <a:lnSpc>
          <a:spcPct val="90000"/>
        </a:lnSpc>
        <a:spcBef>
          <a:spcPct val="0"/>
        </a:spcBef>
        <a:buNone/>
        <a:defRPr sz="2400" b="1" kern="1200">
          <a:solidFill>
            <a:schemeClr val="accent4"/>
          </a:solidFill>
          <a:latin typeface="+mj-lt"/>
          <a:ea typeface="Verdana" panose="020B0604030504040204" pitchFamily="34" charset="0"/>
          <a:cs typeface="EDF 2020" panose="020B0503020203020204" pitchFamily="34" charset="0"/>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1200" kern="1200">
          <a:solidFill>
            <a:schemeClr val="accent4"/>
          </a:solidFill>
          <a:latin typeface="+mn-lt"/>
          <a:ea typeface="Verdana" panose="020B0604030504040204" pitchFamily="34" charset="0"/>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36.xml"/><Relationship Id="rId5" Type="http://schemas.openxmlformats.org/officeDocument/2006/relationships/image" Target="../media/image24.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36.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36.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5.jpg"/><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png"/><Relationship Id="rId1" Type="http://schemas.openxmlformats.org/officeDocument/2006/relationships/slideLayout" Target="../slideLayouts/slideLayout36.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36.xml"/><Relationship Id="rId5" Type="http://schemas.openxmlformats.org/officeDocument/2006/relationships/image" Target="../media/image20.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36.xml"/><Relationship Id="rId5" Type="http://schemas.openxmlformats.org/officeDocument/2006/relationships/image" Target="../media/image22.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png"/><Relationship Id="rId1" Type="http://schemas.openxmlformats.org/officeDocument/2006/relationships/slideLayout" Target="../slideLayouts/slideLayout36.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94847-87F2-135A-3EEB-77BFD41E9E98}"/>
              </a:ext>
            </a:extLst>
          </p:cNvPr>
          <p:cNvSpPr>
            <a:spLocks noGrp="1"/>
          </p:cNvSpPr>
          <p:nvPr>
            <p:ph sz="quarter" idx="15"/>
          </p:nvPr>
        </p:nvSpPr>
        <p:spPr>
          <a:xfrm>
            <a:off x="4169079" y="2641651"/>
            <a:ext cx="3867150" cy="1282649"/>
          </a:xfrm>
        </p:spPr>
        <p:txBody>
          <a:bodyPr/>
          <a:lstStyle/>
          <a:p>
            <a:pPr algn="ctr"/>
            <a:r>
              <a:rPr lang="en-GB" sz="6600" dirty="0" err="1"/>
              <a:t>eBilling</a:t>
            </a:r>
            <a:endParaRPr lang="en-GB" sz="6600" dirty="0"/>
          </a:p>
        </p:txBody>
      </p:sp>
      <p:sp>
        <p:nvSpPr>
          <p:cNvPr id="5" name="Content Placeholder 2">
            <a:extLst>
              <a:ext uri="{FF2B5EF4-FFF2-40B4-BE49-F238E27FC236}">
                <a16:creationId xmlns:a16="http://schemas.microsoft.com/office/drawing/2014/main" id="{C71EBA9A-3908-D6D1-B614-FC7156D50C13}"/>
              </a:ext>
            </a:extLst>
          </p:cNvPr>
          <p:cNvSpPr txBox="1">
            <a:spLocks/>
          </p:cNvSpPr>
          <p:nvPr/>
        </p:nvSpPr>
        <p:spPr>
          <a:xfrm>
            <a:off x="2693578" y="2138604"/>
            <a:ext cx="3402422" cy="503047"/>
          </a:xfrm>
          <a:prstGeom prst="parallelogram">
            <a:avLst/>
          </a:prstGeom>
          <a:solidFill>
            <a:schemeClr val="bg1"/>
          </a:solidFill>
        </p:spPr>
        <p:txBody>
          <a:bodyPr vert="horz" wrap="square" lIns="0" tIns="36000" rIns="0" bIns="36000" rtlCol="0" anchor="b">
            <a:spAutoFit/>
          </a:bodyPr>
          <a:lstStyle>
            <a:lvl1pPr marL="0" indent="0" algn="l" defTabSz="914309" rtl="0" eaLnBrk="1" latinLnBrk="0" hangingPunct="1">
              <a:lnSpc>
                <a:spcPct val="90000"/>
              </a:lnSpc>
              <a:spcBef>
                <a:spcPts val="1000"/>
              </a:spcBef>
              <a:buFont typeface="Arial" panose="020B0604020202020204" pitchFamily="34" charset="0"/>
              <a:buNone/>
              <a:defRPr lang="en-GB" sz="5400" b="1" kern="1200" dirty="0" smtClean="0">
                <a:solidFill>
                  <a:schemeClr val="accent4"/>
                </a:solidFill>
                <a:latin typeface="+mj-lt"/>
                <a:ea typeface="+mn-ea"/>
                <a:cs typeface="EDF 2020" panose="020B0503020203020204" pitchFamily="34" charset="77"/>
              </a:defRPr>
            </a:lvl1pPr>
            <a:lvl2pPr marL="457156" indent="0" algn="l" defTabSz="914309" rtl="0" eaLnBrk="1" latinLnBrk="0" hangingPunct="1">
              <a:lnSpc>
                <a:spcPct val="90000"/>
              </a:lnSpc>
              <a:spcBef>
                <a:spcPts val="500"/>
              </a:spcBef>
              <a:buFont typeface="Arial" panose="020B0604020202020204" pitchFamily="34" charset="0"/>
              <a:buNone/>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t>A how-to guide to</a:t>
            </a:r>
          </a:p>
        </p:txBody>
      </p:sp>
    </p:spTree>
    <p:extLst>
      <p:ext uri="{BB962C8B-B14F-4D97-AF65-F5344CB8AC3E}">
        <p14:creationId xmlns:p14="http://schemas.microsoft.com/office/powerpoint/2010/main" val="359951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201272"/>
            <a:ext cx="6095076" cy="703905"/>
          </a:xfrm>
        </p:spPr>
        <p:txBody>
          <a:bodyPr/>
          <a:lstStyle/>
          <a:p>
            <a:r>
              <a:rPr lang="en-GB" sz="3600" dirty="0"/>
              <a:t>Amending the format</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2"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174949" y="989464"/>
            <a:ext cx="6472691" cy="356920"/>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1. Open your </a:t>
            </a:r>
            <a:r>
              <a:rPr lang="en-GB" sz="1600" dirty="0" err="1"/>
              <a:t>eBill</a:t>
            </a:r>
            <a:r>
              <a:rPr lang="en-GB" sz="1600" dirty="0"/>
              <a:t> as normal – click the orange button</a:t>
            </a:r>
            <a:endParaRPr lang="en-GB" sz="1600" u="sng" dirty="0"/>
          </a:p>
        </p:txBody>
      </p:sp>
      <p:pic>
        <p:nvPicPr>
          <p:cNvPr id="8194" name="Picture 1">
            <a:extLst>
              <a:ext uri="{FF2B5EF4-FFF2-40B4-BE49-F238E27FC236}">
                <a16:creationId xmlns:a16="http://schemas.microsoft.com/office/drawing/2014/main" id="{220945B6-FD4C-4105-0F55-79A64DAE1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744" y="1474286"/>
            <a:ext cx="6336506" cy="50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Curved Left 3">
            <a:extLst>
              <a:ext uri="{FF2B5EF4-FFF2-40B4-BE49-F238E27FC236}">
                <a16:creationId xmlns:a16="http://schemas.microsoft.com/office/drawing/2014/main" id="{5DABBEA4-AC8D-D507-48D2-D9DCE13E2920}"/>
              </a:ext>
            </a:extLst>
          </p:cNvPr>
          <p:cNvSpPr/>
          <p:nvPr/>
        </p:nvSpPr>
        <p:spPr>
          <a:xfrm rot="14114768" flipH="1" flipV="1">
            <a:off x="5541932" y="1324178"/>
            <a:ext cx="537468" cy="973208"/>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Tree>
    <p:extLst>
      <p:ext uri="{BB962C8B-B14F-4D97-AF65-F5344CB8AC3E}">
        <p14:creationId xmlns:p14="http://schemas.microsoft.com/office/powerpoint/2010/main" val="2415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201272"/>
            <a:ext cx="6095076" cy="703905"/>
          </a:xfrm>
        </p:spPr>
        <p:txBody>
          <a:bodyPr/>
          <a:lstStyle/>
          <a:p>
            <a:r>
              <a:rPr lang="en-GB" sz="3600" dirty="0"/>
              <a:t>Amending the format</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2"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213860" y="964892"/>
            <a:ext cx="9473066" cy="354074"/>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2.Choose which report you want to change the format of in the drop down box</a:t>
            </a:r>
            <a:endParaRPr lang="en-GB" sz="1600" u="sng" dirty="0"/>
          </a:p>
        </p:txBody>
      </p:sp>
      <p:pic>
        <p:nvPicPr>
          <p:cNvPr id="9218" name="Picture 1">
            <a:extLst>
              <a:ext uri="{FF2B5EF4-FFF2-40B4-BE49-F238E27FC236}">
                <a16:creationId xmlns:a16="http://schemas.microsoft.com/office/drawing/2014/main" id="{578CCAE9-FC18-6B66-E9AF-B84798B4A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326" y="1378681"/>
            <a:ext cx="6430660" cy="514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52262D96-651F-4317-9F42-302EDF1BB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37" y="1673007"/>
            <a:ext cx="59531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201272"/>
            <a:ext cx="6095076" cy="703905"/>
          </a:xfrm>
        </p:spPr>
        <p:txBody>
          <a:bodyPr/>
          <a:lstStyle/>
          <a:p>
            <a:r>
              <a:rPr lang="en-GB" sz="3600" dirty="0"/>
              <a:t>Amending the format</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pic>
        <p:nvPicPr>
          <p:cNvPr id="5" name="Graphic 4" descr="Home outline">
            <a:hlinkClick r:id="rId3"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213859" y="1047781"/>
            <a:ext cx="8034791" cy="354074"/>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3. Choose which fields you </a:t>
            </a:r>
            <a:r>
              <a:rPr lang="en-GB" sz="1600" u="sng" dirty="0"/>
              <a:t>do not wish </a:t>
            </a:r>
            <a:r>
              <a:rPr lang="en-GB" sz="1600" dirty="0"/>
              <a:t>to see in your new report</a:t>
            </a:r>
            <a:endParaRPr lang="en-GB" sz="1600" u="sng" dirty="0"/>
          </a:p>
        </p:txBody>
      </p:sp>
      <p:sp>
        <p:nvSpPr>
          <p:cNvPr id="4" name="Arrow: Curved Left 3">
            <a:extLst>
              <a:ext uri="{FF2B5EF4-FFF2-40B4-BE49-F238E27FC236}">
                <a16:creationId xmlns:a16="http://schemas.microsoft.com/office/drawing/2014/main" id="{A2A8DB2C-3888-2C72-20FB-DE10C65A7C0E}"/>
              </a:ext>
            </a:extLst>
          </p:cNvPr>
          <p:cNvSpPr/>
          <p:nvPr/>
        </p:nvSpPr>
        <p:spPr>
          <a:xfrm rot="9271810" flipH="1" flipV="1">
            <a:off x="6288789" y="1223334"/>
            <a:ext cx="439637" cy="1345015"/>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
        <p:nvSpPr>
          <p:cNvPr id="6" name="Content Placeholder 1">
            <a:extLst>
              <a:ext uri="{FF2B5EF4-FFF2-40B4-BE49-F238E27FC236}">
                <a16:creationId xmlns:a16="http://schemas.microsoft.com/office/drawing/2014/main" id="{B80260B6-1ED5-A492-C32B-D79E0ACA9DC5}"/>
              </a:ext>
            </a:extLst>
          </p:cNvPr>
          <p:cNvSpPr txBox="1">
            <a:spLocks/>
          </p:cNvSpPr>
          <p:nvPr/>
        </p:nvSpPr>
        <p:spPr>
          <a:xfrm>
            <a:off x="5744174" y="5469716"/>
            <a:ext cx="3964180" cy="359766"/>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4. Untick the ‘show field’ box</a:t>
            </a:r>
            <a:endParaRPr lang="en-GB" sz="1600" u="sng" dirty="0"/>
          </a:p>
        </p:txBody>
      </p:sp>
      <p:sp>
        <p:nvSpPr>
          <p:cNvPr id="7" name="Arrow: Curved Left 6">
            <a:extLst>
              <a:ext uri="{FF2B5EF4-FFF2-40B4-BE49-F238E27FC236}">
                <a16:creationId xmlns:a16="http://schemas.microsoft.com/office/drawing/2014/main" id="{80125598-151B-2B09-9093-A7DDDC3D44E9}"/>
              </a:ext>
            </a:extLst>
          </p:cNvPr>
          <p:cNvSpPr/>
          <p:nvPr/>
        </p:nvSpPr>
        <p:spPr>
          <a:xfrm rot="19048554" flipH="1" flipV="1">
            <a:off x="5075487" y="4973470"/>
            <a:ext cx="465527" cy="782299"/>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Tree>
    <p:extLst>
      <p:ext uri="{BB962C8B-B14F-4D97-AF65-F5344CB8AC3E}">
        <p14:creationId xmlns:p14="http://schemas.microsoft.com/office/powerpoint/2010/main" val="42566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AD587EFA-BE60-6413-D59F-15CE304F4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518" y="941758"/>
            <a:ext cx="6975826" cy="558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201272"/>
            <a:ext cx="6095076" cy="703905"/>
          </a:xfrm>
        </p:spPr>
        <p:txBody>
          <a:bodyPr/>
          <a:lstStyle/>
          <a:p>
            <a:r>
              <a:rPr lang="en-GB" sz="3600" dirty="0"/>
              <a:t>Amending the format</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pic>
        <p:nvPicPr>
          <p:cNvPr id="5" name="Graphic 4" descr="Home outline">
            <a:hlinkClick r:id="rId3"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802758" y="3633520"/>
            <a:ext cx="4594784" cy="356920"/>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5. Highlight certain criteria if you wish</a:t>
            </a:r>
            <a:endParaRPr lang="en-GB" sz="1600" u="sng" dirty="0"/>
          </a:p>
        </p:txBody>
      </p:sp>
      <p:sp>
        <p:nvSpPr>
          <p:cNvPr id="4" name="Arrow: Curved Left 3">
            <a:extLst>
              <a:ext uri="{FF2B5EF4-FFF2-40B4-BE49-F238E27FC236}">
                <a16:creationId xmlns:a16="http://schemas.microsoft.com/office/drawing/2014/main" id="{A2A8DB2C-3888-2C72-20FB-DE10C65A7C0E}"/>
              </a:ext>
            </a:extLst>
          </p:cNvPr>
          <p:cNvSpPr/>
          <p:nvPr/>
        </p:nvSpPr>
        <p:spPr>
          <a:xfrm rot="7369358" flipV="1">
            <a:off x="4615040" y="3973168"/>
            <a:ext cx="483498" cy="859125"/>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
        <p:nvSpPr>
          <p:cNvPr id="6" name="Content Placeholder 1">
            <a:extLst>
              <a:ext uri="{FF2B5EF4-FFF2-40B4-BE49-F238E27FC236}">
                <a16:creationId xmlns:a16="http://schemas.microsoft.com/office/drawing/2014/main" id="{B80260B6-1ED5-A492-C32B-D79E0ACA9DC5}"/>
              </a:ext>
            </a:extLst>
          </p:cNvPr>
          <p:cNvSpPr txBox="1">
            <a:spLocks/>
          </p:cNvSpPr>
          <p:nvPr/>
        </p:nvSpPr>
        <p:spPr>
          <a:xfrm>
            <a:off x="6843191" y="4372490"/>
            <a:ext cx="3964180" cy="359766"/>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6. Confirm and close</a:t>
            </a:r>
            <a:endParaRPr lang="en-GB" sz="1600" u="sng" dirty="0"/>
          </a:p>
        </p:txBody>
      </p:sp>
      <p:sp>
        <p:nvSpPr>
          <p:cNvPr id="7" name="Arrow: Curved Left 6">
            <a:extLst>
              <a:ext uri="{FF2B5EF4-FFF2-40B4-BE49-F238E27FC236}">
                <a16:creationId xmlns:a16="http://schemas.microsoft.com/office/drawing/2014/main" id="{80125598-151B-2B09-9093-A7DDDC3D44E9}"/>
              </a:ext>
            </a:extLst>
          </p:cNvPr>
          <p:cNvSpPr/>
          <p:nvPr/>
        </p:nvSpPr>
        <p:spPr>
          <a:xfrm rot="14575778" flipH="1" flipV="1">
            <a:off x="6952063" y="4634574"/>
            <a:ext cx="465527" cy="1045698"/>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
        <p:nvSpPr>
          <p:cNvPr id="9" name="TextBox 8">
            <a:extLst>
              <a:ext uri="{FF2B5EF4-FFF2-40B4-BE49-F238E27FC236}">
                <a16:creationId xmlns:a16="http://schemas.microsoft.com/office/drawing/2014/main" id="{8EBB1D9F-A9F4-7B94-A4E4-B907E1AE9A79}"/>
              </a:ext>
            </a:extLst>
          </p:cNvPr>
          <p:cNvSpPr txBox="1"/>
          <p:nvPr/>
        </p:nvSpPr>
        <p:spPr>
          <a:xfrm>
            <a:off x="9297344" y="4805417"/>
            <a:ext cx="2259386" cy="714491"/>
          </a:xfrm>
          <a:prstGeom prst="rect">
            <a:avLst/>
          </a:prstGeom>
          <a:noFill/>
        </p:spPr>
        <p:txBody>
          <a:bodyPr wrap="square">
            <a:spAutoFit/>
          </a:bodyPr>
          <a:lstStyle/>
          <a:p>
            <a:pPr>
              <a:lnSpc>
                <a:spcPct val="115000"/>
              </a:lnSpc>
              <a:spcAft>
                <a:spcPts val="1000"/>
              </a:spcAft>
              <a:tabLst>
                <a:tab pos="628650" algn="l"/>
              </a:tabLst>
            </a:pPr>
            <a:r>
              <a:rPr lang="en-GB" sz="1200" b="1" dirty="0">
                <a:effectLst/>
                <a:latin typeface="+mj-lt"/>
                <a:ea typeface="Calibri" panose="020F0502020204030204" pitchFamily="34" charset="0"/>
                <a:cs typeface="Times New Roman" panose="02020603050405020304" pitchFamily="18" charset="0"/>
              </a:rPr>
              <a:t>Note</a:t>
            </a:r>
            <a:r>
              <a:rPr lang="en-GB" sz="1200" dirty="0">
                <a:effectLst/>
                <a:latin typeface="+mj-lt"/>
                <a:ea typeface="Calibri" panose="020F0502020204030204" pitchFamily="34" charset="0"/>
                <a:cs typeface="Times New Roman" panose="02020603050405020304" pitchFamily="18" charset="0"/>
              </a:rPr>
              <a:t> - You can change the view of any report within the </a:t>
            </a:r>
            <a:r>
              <a:rPr lang="en-GB" sz="1200" dirty="0" err="1">
                <a:effectLst/>
                <a:latin typeface="+mj-lt"/>
                <a:ea typeface="Calibri" panose="020F0502020204030204" pitchFamily="34" charset="0"/>
                <a:cs typeface="Times New Roman" panose="02020603050405020304" pitchFamily="18" charset="0"/>
              </a:rPr>
              <a:t>eBill</a:t>
            </a:r>
            <a:r>
              <a:rPr lang="en-GB" sz="1200" dirty="0">
                <a:effectLst/>
                <a:latin typeface="+mj-lt"/>
                <a:ea typeface="Calibri" panose="020F0502020204030204" pitchFamily="34" charset="0"/>
                <a:cs typeface="Times New Roman" panose="02020603050405020304" pitchFamily="18" charset="0"/>
              </a:rPr>
              <a:t> reader if you choose. </a:t>
            </a:r>
          </a:p>
        </p:txBody>
      </p:sp>
    </p:spTree>
    <p:extLst>
      <p:ext uri="{BB962C8B-B14F-4D97-AF65-F5344CB8AC3E}">
        <p14:creationId xmlns:p14="http://schemas.microsoft.com/office/powerpoint/2010/main" val="278214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hlinkClick r:id="rId2" action="ppaction://hlinksldjump"/>
            <a:extLst>
              <a:ext uri="{FF2B5EF4-FFF2-40B4-BE49-F238E27FC236}">
                <a16:creationId xmlns:a16="http://schemas.microsoft.com/office/drawing/2014/main" id="{C71EBA9A-3908-D6D1-B614-FC7156D50C13}"/>
              </a:ext>
            </a:extLst>
          </p:cNvPr>
          <p:cNvSpPr txBox="1">
            <a:spLocks/>
          </p:cNvSpPr>
          <p:nvPr/>
        </p:nvSpPr>
        <p:spPr>
          <a:xfrm>
            <a:off x="3466101" y="2003326"/>
            <a:ext cx="5259798" cy="635646"/>
          </a:xfrm>
          <a:prstGeom prst="parallelogram">
            <a:avLst/>
          </a:prstGeom>
          <a:solidFill>
            <a:schemeClr val="bg1"/>
          </a:solidFill>
        </p:spPr>
        <p:txBody>
          <a:bodyPr vert="horz" wrap="square" lIns="0" tIns="36000" rIns="0" bIns="36000" rtlCol="0" anchor="b">
            <a:spAutoFit/>
          </a:bodyPr>
          <a:lstStyle>
            <a:lvl1pPr marL="0" indent="0" algn="l" defTabSz="914309" rtl="0" eaLnBrk="1" latinLnBrk="0" hangingPunct="1">
              <a:lnSpc>
                <a:spcPct val="90000"/>
              </a:lnSpc>
              <a:spcBef>
                <a:spcPts val="1000"/>
              </a:spcBef>
              <a:buFont typeface="Arial" panose="020B0604020202020204" pitchFamily="34" charset="0"/>
              <a:buNone/>
              <a:defRPr lang="en-GB" sz="5400" b="1" kern="1200" dirty="0" smtClean="0">
                <a:solidFill>
                  <a:schemeClr val="accent4"/>
                </a:solidFill>
                <a:latin typeface="+mj-lt"/>
                <a:ea typeface="+mn-ea"/>
                <a:cs typeface="EDF 2020" panose="020B0503020203020204" pitchFamily="34" charset="77"/>
              </a:defRPr>
            </a:lvl1pPr>
            <a:lvl2pPr marL="457156" indent="0" algn="l" defTabSz="914309" rtl="0" eaLnBrk="1" latinLnBrk="0" hangingPunct="1">
              <a:lnSpc>
                <a:spcPct val="90000"/>
              </a:lnSpc>
              <a:spcBef>
                <a:spcPts val="500"/>
              </a:spcBef>
              <a:buFont typeface="Arial" panose="020B0604020202020204" pitchFamily="34" charset="0"/>
              <a:buNone/>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t>Downloading an </a:t>
            </a:r>
            <a:r>
              <a:rPr lang="en-GB" sz="3200" dirty="0" err="1"/>
              <a:t>eBill</a:t>
            </a:r>
            <a:endParaRPr lang="en-GB" sz="3200" dirty="0"/>
          </a:p>
        </p:txBody>
      </p:sp>
      <p:sp>
        <p:nvSpPr>
          <p:cNvPr id="8" name="Content Placeholder 2">
            <a:hlinkClick r:id="rId3" action="ppaction://hlinksldjump"/>
            <a:extLst>
              <a:ext uri="{FF2B5EF4-FFF2-40B4-BE49-F238E27FC236}">
                <a16:creationId xmlns:a16="http://schemas.microsoft.com/office/drawing/2014/main" id="{C21DBE55-2D49-DCE2-7A52-23445C8E16D9}"/>
              </a:ext>
            </a:extLst>
          </p:cNvPr>
          <p:cNvSpPr txBox="1">
            <a:spLocks/>
          </p:cNvSpPr>
          <p:nvPr/>
        </p:nvSpPr>
        <p:spPr>
          <a:xfrm>
            <a:off x="3333747" y="3008872"/>
            <a:ext cx="5259798" cy="635646"/>
          </a:xfrm>
          <a:prstGeom prst="parallelogram">
            <a:avLst/>
          </a:prstGeom>
          <a:solidFill>
            <a:schemeClr val="bg1"/>
          </a:solidFill>
        </p:spPr>
        <p:txBody>
          <a:bodyPr vert="horz" wrap="square" lIns="0" tIns="36000" rIns="0" bIns="36000" rtlCol="0" anchor="b">
            <a:spAutoFit/>
          </a:bodyPr>
          <a:lstStyle>
            <a:lvl1pPr marL="0" indent="0" algn="l" defTabSz="914309" rtl="0" eaLnBrk="1" latinLnBrk="0" hangingPunct="1">
              <a:lnSpc>
                <a:spcPct val="90000"/>
              </a:lnSpc>
              <a:spcBef>
                <a:spcPts val="1000"/>
              </a:spcBef>
              <a:buFont typeface="Arial" panose="020B0604020202020204" pitchFamily="34" charset="0"/>
              <a:buNone/>
              <a:defRPr lang="en-GB" sz="5400" b="1" kern="1200" dirty="0" smtClean="0">
                <a:solidFill>
                  <a:schemeClr val="accent4"/>
                </a:solidFill>
                <a:latin typeface="+mj-lt"/>
                <a:ea typeface="+mn-ea"/>
                <a:cs typeface="EDF 2020" panose="020B0503020203020204" pitchFamily="34" charset="77"/>
              </a:defRPr>
            </a:lvl1pPr>
            <a:lvl2pPr marL="457156" indent="0" algn="l" defTabSz="914309" rtl="0" eaLnBrk="1" latinLnBrk="0" hangingPunct="1">
              <a:lnSpc>
                <a:spcPct val="90000"/>
              </a:lnSpc>
              <a:spcBef>
                <a:spcPts val="500"/>
              </a:spcBef>
              <a:buFont typeface="Arial" panose="020B0604020202020204" pitchFamily="34" charset="0"/>
              <a:buNone/>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err="1"/>
              <a:t>eBill</a:t>
            </a:r>
            <a:r>
              <a:rPr lang="en-GB" sz="3200" dirty="0"/>
              <a:t> Reader</a:t>
            </a:r>
          </a:p>
        </p:txBody>
      </p:sp>
      <p:sp>
        <p:nvSpPr>
          <p:cNvPr id="9" name="Content Placeholder 2">
            <a:hlinkClick r:id="rId4" action="ppaction://hlinksldjump"/>
            <a:extLst>
              <a:ext uri="{FF2B5EF4-FFF2-40B4-BE49-F238E27FC236}">
                <a16:creationId xmlns:a16="http://schemas.microsoft.com/office/drawing/2014/main" id="{87A32D3B-ED89-07FE-8018-CEDF54628708}"/>
              </a:ext>
            </a:extLst>
          </p:cNvPr>
          <p:cNvSpPr txBox="1">
            <a:spLocks/>
          </p:cNvSpPr>
          <p:nvPr/>
        </p:nvSpPr>
        <p:spPr>
          <a:xfrm>
            <a:off x="2886073" y="4074648"/>
            <a:ext cx="6155147" cy="630657"/>
          </a:xfrm>
          <a:prstGeom prst="parallelogram">
            <a:avLst/>
          </a:prstGeom>
          <a:solidFill>
            <a:schemeClr val="bg1"/>
          </a:solidFill>
        </p:spPr>
        <p:txBody>
          <a:bodyPr vert="horz" wrap="square" lIns="0" tIns="36000" rIns="0" bIns="36000" rtlCol="0" anchor="b">
            <a:spAutoFit/>
          </a:bodyPr>
          <a:lstStyle>
            <a:lvl1pPr marL="0" indent="0" algn="l" defTabSz="914309" rtl="0" eaLnBrk="1" latinLnBrk="0" hangingPunct="1">
              <a:lnSpc>
                <a:spcPct val="90000"/>
              </a:lnSpc>
              <a:spcBef>
                <a:spcPts val="1000"/>
              </a:spcBef>
              <a:buFont typeface="Arial" panose="020B0604020202020204" pitchFamily="34" charset="0"/>
              <a:buNone/>
              <a:defRPr lang="en-GB" sz="5400" b="1" kern="1200" dirty="0" smtClean="0">
                <a:solidFill>
                  <a:schemeClr val="accent4"/>
                </a:solidFill>
                <a:latin typeface="+mj-lt"/>
                <a:ea typeface="+mn-ea"/>
                <a:cs typeface="EDF 2020" panose="020B0503020203020204" pitchFamily="34" charset="77"/>
              </a:defRPr>
            </a:lvl1pPr>
            <a:lvl2pPr marL="457156" indent="0" algn="l" defTabSz="914309" rtl="0" eaLnBrk="1" latinLnBrk="0" hangingPunct="1">
              <a:lnSpc>
                <a:spcPct val="90000"/>
              </a:lnSpc>
              <a:spcBef>
                <a:spcPts val="500"/>
              </a:spcBef>
              <a:buFont typeface="Arial" panose="020B0604020202020204" pitchFamily="34" charset="0"/>
              <a:buNone/>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t>Amending report format</a:t>
            </a:r>
          </a:p>
        </p:txBody>
      </p:sp>
    </p:spTree>
    <p:extLst>
      <p:ext uri="{BB962C8B-B14F-4D97-AF65-F5344CB8AC3E}">
        <p14:creationId xmlns:p14="http://schemas.microsoft.com/office/powerpoint/2010/main" val="295832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182225"/>
            <a:ext cx="5760745" cy="770275"/>
          </a:xfrm>
        </p:spPr>
        <p:txBody>
          <a:bodyPr/>
          <a:lstStyle/>
          <a:p>
            <a:r>
              <a:rPr lang="en-GB" sz="3600" dirty="0"/>
              <a:t>Downloading an </a:t>
            </a:r>
            <a:r>
              <a:rPr lang="en-GB" sz="3600" dirty="0" err="1"/>
              <a:t>eBill</a:t>
            </a:r>
            <a:endParaRPr lang="en-GB" sz="3600" dirty="0"/>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92" name="Picture 91" descr="A red circle with a arrow in it&#10;&#10;Description automatically generated">
            <a:extLst>
              <a:ext uri="{FF2B5EF4-FFF2-40B4-BE49-F238E27FC236}">
                <a16:creationId xmlns:a16="http://schemas.microsoft.com/office/drawing/2014/main" id="{0C0726AC-AFB4-C7B7-5637-99CD586A7D47}"/>
              </a:ext>
            </a:extLst>
          </p:cNvPr>
          <p:cNvPicPr>
            <a:picLocks noChangeAspect="1"/>
          </p:cNvPicPr>
          <p:nvPr/>
        </p:nvPicPr>
        <p:blipFill>
          <a:blip r:embed="rId2"/>
          <a:stretch>
            <a:fillRect/>
          </a:stretch>
        </p:blipFill>
        <p:spPr>
          <a:xfrm>
            <a:off x="4614518" y="3941014"/>
            <a:ext cx="396246" cy="396804"/>
          </a:xfrm>
          <a:prstGeom prst="rect">
            <a:avLst/>
          </a:prstGeom>
        </p:spPr>
      </p:pic>
      <p:pic>
        <p:nvPicPr>
          <p:cNvPr id="5" name="Graphic 4" descr="Home outline">
            <a:hlinkClick r:id="rId3"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6730" y="6360598"/>
            <a:ext cx="396804" cy="396804"/>
          </a:xfrm>
          <a:prstGeom prst="rect">
            <a:avLst/>
          </a:prstGeom>
        </p:spPr>
      </p:pic>
      <p:pic>
        <p:nvPicPr>
          <p:cNvPr id="1026" name="Picture 1">
            <a:extLst>
              <a:ext uri="{FF2B5EF4-FFF2-40B4-BE49-F238E27FC236}">
                <a16:creationId xmlns:a16="http://schemas.microsoft.com/office/drawing/2014/main" id="{FCD32EE4-60C8-EC30-F21E-0060BD30AC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703" y="1529204"/>
            <a:ext cx="8807393" cy="496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174949" y="1059546"/>
            <a:ext cx="2906244" cy="362612"/>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1. Click ‘download </a:t>
            </a:r>
            <a:r>
              <a:rPr lang="en-GB" sz="1600" dirty="0" err="1"/>
              <a:t>eBill</a:t>
            </a:r>
            <a:r>
              <a:rPr lang="en-GB" sz="1600" dirty="0"/>
              <a:t>’</a:t>
            </a:r>
          </a:p>
        </p:txBody>
      </p:sp>
      <p:sp>
        <p:nvSpPr>
          <p:cNvPr id="6" name="Arrow: Curved Left 5">
            <a:extLst>
              <a:ext uri="{FF2B5EF4-FFF2-40B4-BE49-F238E27FC236}">
                <a16:creationId xmlns:a16="http://schemas.microsoft.com/office/drawing/2014/main" id="{3B67C6CD-801D-0A18-C049-4966A4CFBCBC}"/>
              </a:ext>
            </a:extLst>
          </p:cNvPr>
          <p:cNvSpPr/>
          <p:nvPr/>
        </p:nvSpPr>
        <p:spPr>
          <a:xfrm>
            <a:off x="9931386" y="2714625"/>
            <a:ext cx="1593822" cy="1878095"/>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Tree>
    <p:extLst>
      <p:ext uri="{BB962C8B-B14F-4D97-AF65-F5344CB8AC3E}">
        <p14:creationId xmlns:p14="http://schemas.microsoft.com/office/powerpoint/2010/main" val="379304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0B56DFB-95BF-001C-4D1C-2BD523F4B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004" y="1375951"/>
            <a:ext cx="9199076" cy="517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201275"/>
            <a:ext cx="5743513" cy="703905"/>
          </a:xfrm>
        </p:spPr>
        <p:txBody>
          <a:bodyPr/>
          <a:lstStyle/>
          <a:p>
            <a:r>
              <a:rPr lang="en-GB" sz="3600" dirty="0"/>
              <a:t>Downloading an </a:t>
            </a:r>
            <a:r>
              <a:rPr lang="en-GB" sz="3600" dirty="0" err="1"/>
              <a:t>eBill</a:t>
            </a:r>
            <a:endParaRPr lang="en-GB" sz="3600" dirty="0"/>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3"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174949" y="964022"/>
            <a:ext cx="2906244" cy="362612"/>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 Open using </a:t>
            </a:r>
            <a:r>
              <a:rPr lang="en-GB" sz="1600" u="sng" dirty="0"/>
              <a:t>Notepad</a:t>
            </a:r>
          </a:p>
        </p:txBody>
      </p:sp>
    </p:spTree>
    <p:extLst>
      <p:ext uri="{BB962C8B-B14F-4D97-AF65-F5344CB8AC3E}">
        <p14:creationId xmlns:p14="http://schemas.microsoft.com/office/powerpoint/2010/main" val="378217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201275"/>
            <a:ext cx="5743513" cy="703905"/>
          </a:xfrm>
        </p:spPr>
        <p:txBody>
          <a:bodyPr/>
          <a:lstStyle/>
          <a:p>
            <a:r>
              <a:rPr lang="en-GB" sz="3600" dirty="0"/>
              <a:t>Downloading an </a:t>
            </a:r>
            <a:r>
              <a:rPr lang="en-GB" sz="3600" dirty="0" err="1"/>
              <a:t>eBill</a:t>
            </a:r>
            <a:endParaRPr lang="en-GB" sz="3600" dirty="0"/>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2"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174950" y="923174"/>
            <a:ext cx="2425376" cy="365459"/>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3. Save as .mm file </a:t>
            </a:r>
            <a:endParaRPr lang="en-GB" sz="1600" u="sng" dirty="0"/>
          </a:p>
        </p:txBody>
      </p:sp>
      <p:sp>
        <p:nvSpPr>
          <p:cNvPr id="6" name="TextBox 5">
            <a:extLst>
              <a:ext uri="{FF2B5EF4-FFF2-40B4-BE49-F238E27FC236}">
                <a16:creationId xmlns:a16="http://schemas.microsoft.com/office/drawing/2014/main" id="{D254A90E-9F18-77A1-74B9-A7BC80356791}"/>
              </a:ext>
            </a:extLst>
          </p:cNvPr>
          <p:cNvSpPr txBox="1"/>
          <p:nvPr/>
        </p:nvSpPr>
        <p:spPr>
          <a:xfrm>
            <a:off x="415192" y="1398530"/>
            <a:ext cx="9515475" cy="289759"/>
          </a:xfrm>
          <a:prstGeom prst="rect">
            <a:avLst/>
          </a:prstGeom>
          <a:noFill/>
        </p:spPr>
        <p:txBody>
          <a:bodyPr wrap="square">
            <a:spAutoFit/>
          </a:bodyPr>
          <a:lstStyle/>
          <a:p>
            <a:pPr lvl="0">
              <a:lnSpc>
                <a:spcPct val="115000"/>
              </a:lnSpc>
              <a:spcAft>
                <a:spcPts val="1000"/>
              </a:spcAft>
            </a:pPr>
            <a:r>
              <a:rPr lang="en-GB" sz="1200" dirty="0">
                <a:effectLst/>
                <a:latin typeface="+mj-lt"/>
                <a:ea typeface="Calibri" panose="020F0502020204030204" pitchFamily="34" charset="0"/>
                <a:cs typeface="Times New Roman" panose="02020603050405020304" pitchFamily="18" charset="0"/>
              </a:rPr>
              <a:t>Add .mm to the end of the file name and select ‘All Files’ from the drop down box. Save to your desktop or preferred folder.</a:t>
            </a:r>
          </a:p>
        </p:txBody>
      </p:sp>
      <p:pic>
        <p:nvPicPr>
          <p:cNvPr id="3074" name="Picture 1">
            <a:extLst>
              <a:ext uri="{FF2B5EF4-FFF2-40B4-BE49-F238E27FC236}">
                <a16:creationId xmlns:a16="http://schemas.microsoft.com/office/drawing/2014/main" id="{9841D597-66EA-A570-0F00-0054604DA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519" y="1722417"/>
            <a:ext cx="8281664" cy="46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02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192987"/>
            <a:ext cx="3287092" cy="720480"/>
          </a:xfrm>
        </p:spPr>
        <p:txBody>
          <a:bodyPr/>
          <a:lstStyle/>
          <a:p>
            <a:r>
              <a:rPr lang="en-GB" sz="3600" dirty="0" err="1"/>
              <a:t>eBill</a:t>
            </a:r>
            <a:r>
              <a:rPr lang="en-GB" sz="3600" dirty="0"/>
              <a:t> Reader</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2"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268580" y="993928"/>
            <a:ext cx="4112920" cy="359765"/>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1. Save the reader to your C:Drive</a:t>
            </a:r>
          </a:p>
        </p:txBody>
      </p:sp>
      <p:sp>
        <p:nvSpPr>
          <p:cNvPr id="7" name="TextBox 6">
            <a:extLst>
              <a:ext uri="{FF2B5EF4-FFF2-40B4-BE49-F238E27FC236}">
                <a16:creationId xmlns:a16="http://schemas.microsoft.com/office/drawing/2014/main" id="{026FB28E-C759-16BD-0657-33DD15278A25}"/>
              </a:ext>
            </a:extLst>
          </p:cNvPr>
          <p:cNvSpPr txBox="1"/>
          <p:nvPr/>
        </p:nvSpPr>
        <p:spPr>
          <a:xfrm>
            <a:off x="268580" y="1420508"/>
            <a:ext cx="6675145" cy="842731"/>
          </a:xfrm>
          <a:prstGeom prst="rect">
            <a:avLst/>
          </a:prstGeom>
          <a:noFill/>
        </p:spPr>
        <p:txBody>
          <a:bodyPr wrap="square">
            <a:spAutoFit/>
          </a:bodyPr>
          <a:lstStyle/>
          <a:p>
            <a:pPr>
              <a:lnSpc>
                <a:spcPct val="115000"/>
              </a:lnSpc>
              <a:spcAft>
                <a:spcPts val="1000"/>
              </a:spcAft>
            </a:pPr>
            <a:r>
              <a:rPr lang="en-GB" sz="1200" dirty="0">
                <a:effectLst/>
                <a:ea typeface="Calibri" panose="020F0502020204030204" pitchFamily="34" charset="0"/>
                <a:cs typeface="Times New Roman" panose="02020603050405020304" pitchFamily="18" charset="0"/>
              </a:rPr>
              <a:t>The </a:t>
            </a:r>
            <a:r>
              <a:rPr lang="en-GB" sz="1200" dirty="0" err="1">
                <a:effectLst/>
                <a:ea typeface="Calibri" panose="020F0502020204030204" pitchFamily="34" charset="0"/>
                <a:cs typeface="Times New Roman" panose="02020603050405020304" pitchFamily="18" charset="0"/>
              </a:rPr>
              <a:t>eBill</a:t>
            </a:r>
            <a:r>
              <a:rPr lang="en-GB" sz="1200" dirty="0">
                <a:effectLst/>
                <a:ea typeface="Calibri" panose="020F0502020204030204" pitchFamily="34" charset="0"/>
                <a:cs typeface="Times New Roman" panose="02020603050405020304" pitchFamily="18" charset="0"/>
              </a:rPr>
              <a:t> reader is free software from EDF which translates the monthly .mm file into Excel for you. This can be used for your routine .mm file (bill) or your portfolio report, if you receive one.</a:t>
            </a:r>
          </a:p>
          <a:p>
            <a:pPr>
              <a:lnSpc>
                <a:spcPct val="115000"/>
              </a:lnSpc>
              <a:spcAft>
                <a:spcPts val="1000"/>
              </a:spcAft>
            </a:pPr>
            <a:r>
              <a:rPr lang="en-GB" sz="1200" b="1" dirty="0">
                <a:ea typeface="Calibri" panose="020F0502020204030204" pitchFamily="34" charset="0"/>
                <a:cs typeface="Times New Roman" panose="02020603050405020304" pitchFamily="18" charset="0"/>
              </a:rPr>
              <a:t>Remember to Enable Content</a:t>
            </a:r>
            <a:endParaRPr lang="en-GB" sz="1200" b="1" dirty="0">
              <a:effectLst/>
              <a:ea typeface="Calibri" panose="020F0502020204030204" pitchFamily="34" charset="0"/>
              <a:cs typeface="Times New Roman" panose="02020603050405020304" pitchFamily="18" charset="0"/>
            </a:endParaRPr>
          </a:p>
        </p:txBody>
      </p:sp>
      <p:pic>
        <p:nvPicPr>
          <p:cNvPr id="4098" name="Picture 1">
            <a:extLst>
              <a:ext uri="{FF2B5EF4-FFF2-40B4-BE49-F238E27FC236}">
                <a16:creationId xmlns:a16="http://schemas.microsoft.com/office/drawing/2014/main" id="{1A4CF5EE-573F-57CE-B15B-7B5B082FB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269" y="1933575"/>
            <a:ext cx="8222977" cy="46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Curved Left 7">
            <a:extLst>
              <a:ext uri="{FF2B5EF4-FFF2-40B4-BE49-F238E27FC236}">
                <a16:creationId xmlns:a16="http://schemas.microsoft.com/office/drawing/2014/main" id="{239E1FC1-E2FD-5D20-E05C-86D29B636D81}"/>
              </a:ext>
            </a:extLst>
          </p:cNvPr>
          <p:cNvSpPr/>
          <p:nvPr/>
        </p:nvSpPr>
        <p:spPr>
          <a:xfrm rot="19523141" flipH="1">
            <a:off x="2025273" y="2338513"/>
            <a:ext cx="599534" cy="875588"/>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Tree>
    <p:extLst>
      <p:ext uri="{BB962C8B-B14F-4D97-AF65-F5344CB8AC3E}">
        <p14:creationId xmlns:p14="http://schemas.microsoft.com/office/powerpoint/2010/main" val="5126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192987"/>
            <a:ext cx="3287092" cy="720480"/>
          </a:xfrm>
        </p:spPr>
        <p:txBody>
          <a:bodyPr/>
          <a:lstStyle/>
          <a:p>
            <a:r>
              <a:rPr lang="en-GB" sz="3600" dirty="0" err="1"/>
              <a:t>eBill</a:t>
            </a:r>
            <a:r>
              <a:rPr lang="en-GB" sz="3600" dirty="0"/>
              <a:t> Reader</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2"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230480" y="1000721"/>
            <a:ext cx="4112920" cy="359765"/>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 Make sure you click Add-Ins</a:t>
            </a:r>
          </a:p>
        </p:txBody>
      </p:sp>
      <p:pic>
        <p:nvPicPr>
          <p:cNvPr id="5122" name="Picture 1">
            <a:extLst>
              <a:ext uri="{FF2B5EF4-FFF2-40B4-BE49-F238E27FC236}">
                <a16:creationId xmlns:a16="http://schemas.microsoft.com/office/drawing/2014/main" id="{234FDDDA-62EA-0E5B-EE43-0DF051532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6658" y="1458633"/>
            <a:ext cx="8892834" cy="500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Curved Left 7">
            <a:extLst>
              <a:ext uri="{FF2B5EF4-FFF2-40B4-BE49-F238E27FC236}">
                <a16:creationId xmlns:a16="http://schemas.microsoft.com/office/drawing/2014/main" id="{239E1FC1-E2FD-5D20-E05C-86D29B636D81}"/>
              </a:ext>
            </a:extLst>
          </p:cNvPr>
          <p:cNvSpPr/>
          <p:nvPr/>
        </p:nvSpPr>
        <p:spPr>
          <a:xfrm rot="6850791" flipH="1" flipV="1">
            <a:off x="4573489" y="323779"/>
            <a:ext cx="746795" cy="1402463"/>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Tree>
    <p:extLst>
      <p:ext uri="{BB962C8B-B14F-4D97-AF65-F5344CB8AC3E}">
        <p14:creationId xmlns:p14="http://schemas.microsoft.com/office/powerpoint/2010/main" val="39747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192987"/>
            <a:ext cx="3287092" cy="720480"/>
          </a:xfrm>
        </p:spPr>
        <p:txBody>
          <a:bodyPr/>
          <a:lstStyle/>
          <a:p>
            <a:r>
              <a:rPr lang="en-GB" sz="3600" dirty="0" err="1"/>
              <a:t>eBill</a:t>
            </a:r>
            <a:r>
              <a:rPr lang="en-GB" sz="3600" dirty="0"/>
              <a:t> Reader</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2"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174949" y="990547"/>
            <a:ext cx="4112920" cy="359765"/>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3. Click the Green button</a:t>
            </a:r>
          </a:p>
        </p:txBody>
      </p:sp>
      <p:sp>
        <p:nvSpPr>
          <p:cNvPr id="6" name="TextBox 5">
            <a:extLst>
              <a:ext uri="{FF2B5EF4-FFF2-40B4-BE49-F238E27FC236}">
                <a16:creationId xmlns:a16="http://schemas.microsoft.com/office/drawing/2014/main" id="{2B852614-C939-C4AA-589E-7780F6B18246}"/>
              </a:ext>
            </a:extLst>
          </p:cNvPr>
          <p:cNvSpPr txBox="1"/>
          <p:nvPr/>
        </p:nvSpPr>
        <p:spPr>
          <a:xfrm>
            <a:off x="489274" y="1362673"/>
            <a:ext cx="8829675" cy="289759"/>
          </a:xfrm>
          <a:prstGeom prst="rect">
            <a:avLst/>
          </a:prstGeom>
          <a:noFill/>
        </p:spPr>
        <p:txBody>
          <a:bodyPr wrap="square">
            <a:spAutoFit/>
          </a:bodyPr>
          <a:lstStyle/>
          <a:p>
            <a:pPr>
              <a:lnSpc>
                <a:spcPct val="115000"/>
              </a:lnSpc>
              <a:spcAft>
                <a:spcPts val="1000"/>
              </a:spcAft>
            </a:pPr>
            <a:r>
              <a:rPr lang="en-GB" sz="1200" dirty="0">
                <a:effectLst/>
                <a:ea typeface="Calibri" panose="020F0502020204030204" pitchFamily="34" charset="0"/>
                <a:cs typeface="Times New Roman" panose="02020603050405020304" pitchFamily="18" charset="0"/>
              </a:rPr>
              <a:t>Note: you might find the green button at the bottom of the page instead of the top. </a:t>
            </a:r>
          </a:p>
        </p:txBody>
      </p:sp>
      <p:pic>
        <p:nvPicPr>
          <p:cNvPr id="6146" name="Picture 1">
            <a:extLst>
              <a:ext uri="{FF2B5EF4-FFF2-40B4-BE49-F238E27FC236}">
                <a16:creationId xmlns:a16="http://schemas.microsoft.com/office/drawing/2014/main" id="{5728E9BF-17C9-D963-2EB3-9F0335E02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1686206"/>
            <a:ext cx="8667750"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Curved Left 7">
            <a:extLst>
              <a:ext uri="{FF2B5EF4-FFF2-40B4-BE49-F238E27FC236}">
                <a16:creationId xmlns:a16="http://schemas.microsoft.com/office/drawing/2014/main" id="{239E1FC1-E2FD-5D20-E05C-86D29B636D81}"/>
              </a:ext>
            </a:extLst>
          </p:cNvPr>
          <p:cNvSpPr/>
          <p:nvPr/>
        </p:nvSpPr>
        <p:spPr>
          <a:xfrm rot="21096771" flipH="1" flipV="1">
            <a:off x="1331744" y="2026298"/>
            <a:ext cx="630405" cy="947662"/>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Tree>
    <p:extLst>
      <p:ext uri="{BB962C8B-B14F-4D97-AF65-F5344CB8AC3E}">
        <p14:creationId xmlns:p14="http://schemas.microsoft.com/office/powerpoint/2010/main" val="166876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9AA9BABE-2B86-D32D-5F50-813FAA112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806" y="1575974"/>
            <a:ext cx="8849668" cy="49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C8E44825-4D79-9F32-6ABC-B5D97757D65F}"/>
              </a:ext>
            </a:extLst>
          </p:cNvPr>
          <p:cNvSpPr>
            <a:spLocks noGrp="1"/>
          </p:cNvSpPr>
          <p:nvPr>
            <p:ph sz="quarter" idx="14"/>
          </p:nvPr>
        </p:nvSpPr>
        <p:spPr>
          <a:xfrm>
            <a:off x="268580" y="192987"/>
            <a:ext cx="3287092" cy="720480"/>
          </a:xfrm>
        </p:spPr>
        <p:txBody>
          <a:bodyPr/>
          <a:lstStyle/>
          <a:p>
            <a:r>
              <a:rPr lang="en-GB" sz="3600" dirty="0" err="1"/>
              <a:t>eBill</a:t>
            </a:r>
            <a:r>
              <a:rPr lang="en-GB" sz="3600" dirty="0"/>
              <a:t> Reader</a:t>
            </a:r>
          </a:p>
        </p:txBody>
      </p:sp>
      <p:sp>
        <p:nvSpPr>
          <p:cNvPr id="19" name="TextBox 18">
            <a:extLst>
              <a:ext uri="{FF2B5EF4-FFF2-40B4-BE49-F238E27FC236}">
                <a16:creationId xmlns:a16="http://schemas.microsoft.com/office/drawing/2014/main" id="{F1B5CCE6-E6DA-820E-E135-FBDEAD337BC4}"/>
              </a:ext>
            </a:extLst>
          </p:cNvPr>
          <p:cNvSpPr txBox="1"/>
          <p:nvPr/>
        </p:nvSpPr>
        <p:spPr>
          <a:xfrm>
            <a:off x="174949" y="6559000"/>
            <a:ext cx="6097554" cy="215444"/>
          </a:xfrm>
          <a:prstGeom prst="rect">
            <a:avLst/>
          </a:prstGeom>
          <a:noFill/>
        </p:spPr>
        <p:txBody>
          <a:bodyPr wrap="square">
            <a:spAutoFit/>
          </a:bodyPr>
          <a:lstStyle/>
          <a:p>
            <a:r>
              <a:rPr lang="en-GB" sz="800" b="0" i="0" u="none" strike="noStrike" baseline="0" dirty="0" err="1"/>
              <a:t>eBill</a:t>
            </a:r>
            <a:r>
              <a:rPr lang="en-GB" sz="800" b="0" i="0" u="none" strike="noStrike" baseline="0" dirty="0"/>
              <a:t> Guide – </a:t>
            </a:r>
            <a:r>
              <a:rPr lang="en-GB" sz="800" dirty="0"/>
              <a:t>October </a:t>
            </a:r>
            <a:r>
              <a:rPr lang="en-GB" sz="800" b="0" i="0" u="none" strike="noStrike" baseline="0" dirty="0"/>
              <a:t>2023 | PROTECT – PRIVATE | </a:t>
            </a:r>
            <a:r>
              <a:rPr lang="en-GB" sz="800" dirty="0">
                <a:cs typeface="Arial"/>
                <a:sym typeface="Arial"/>
              </a:rPr>
              <a:t>© 2023 EDF Energy Ltd. All Rights Reserved</a:t>
            </a:r>
            <a:endParaRPr lang="en-GB" dirty="0"/>
          </a:p>
        </p:txBody>
      </p:sp>
      <p:sp>
        <p:nvSpPr>
          <p:cNvPr id="26" name="Oval 6">
            <a:extLst>
              <a:ext uri="{FF2B5EF4-FFF2-40B4-BE49-F238E27FC236}">
                <a16:creationId xmlns:a16="http://schemas.microsoft.com/office/drawing/2014/main" id="{9F8BC655-9B56-C270-4A88-C38EF6F31D6D}"/>
              </a:ext>
            </a:extLst>
          </p:cNvPr>
          <p:cNvSpPr txBox="1"/>
          <p:nvPr/>
        </p:nvSpPr>
        <p:spPr>
          <a:xfrm>
            <a:off x="6243075" y="5006982"/>
            <a:ext cx="779279" cy="77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200" kern="1200" dirty="0"/>
              <a:t>Complete the </a:t>
            </a:r>
            <a:r>
              <a:rPr lang="en-GB" sz="1200" b="1" kern="1200" dirty="0"/>
              <a:t>Site Additions </a:t>
            </a:r>
            <a:r>
              <a:rPr lang="en-GB" sz="1200" kern="1200" dirty="0"/>
              <a:t>Process</a:t>
            </a:r>
          </a:p>
        </p:txBody>
      </p:sp>
      <p:pic>
        <p:nvPicPr>
          <p:cNvPr id="5" name="Graphic 4" descr="Home outline">
            <a:hlinkClick r:id="rId3" action="ppaction://hlinksldjump"/>
            <a:extLst>
              <a:ext uri="{FF2B5EF4-FFF2-40B4-BE49-F238E27FC236}">
                <a16:creationId xmlns:a16="http://schemas.microsoft.com/office/drawing/2014/main" id="{C3775BD1-C5A1-DFCE-AF45-5EBF968792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6730" y="6360598"/>
            <a:ext cx="396804" cy="396804"/>
          </a:xfrm>
          <a:prstGeom prst="rect">
            <a:avLst/>
          </a:prstGeom>
        </p:spPr>
      </p:pic>
      <p:sp>
        <p:nvSpPr>
          <p:cNvPr id="3" name="Content Placeholder 1">
            <a:extLst>
              <a:ext uri="{FF2B5EF4-FFF2-40B4-BE49-F238E27FC236}">
                <a16:creationId xmlns:a16="http://schemas.microsoft.com/office/drawing/2014/main" id="{F56BD2AA-57D9-C4D2-9F0D-8A3344480296}"/>
              </a:ext>
            </a:extLst>
          </p:cNvPr>
          <p:cNvSpPr txBox="1">
            <a:spLocks/>
          </p:cNvSpPr>
          <p:nvPr/>
        </p:nvSpPr>
        <p:spPr>
          <a:xfrm>
            <a:off x="268580" y="990547"/>
            <a:ext cx="5341645" cy="356920"/>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3. Choose your account/s and report</a:t>
            </a:r>
          </a:p>
        </p:txBody>
      </p:sp>
      <p:sp>
        <p:nvSpPr>
          <p:cNvPr id="8" name="Arrow: Curved Left 7">
            <a:extLst>
              <a:ext uri="{FF2B5EF4-FFF2-40B4-BE49-F238E27FC236}">
                <a16:creationId xmlns:a16="http://schemas.microsoft.com/office/drawing/2014/main" id="{239E1FC1-E2FD-5D20-E05C-86D29B636D81}"/>
              </a:ext>
            </a:extLst>
          </p:cNvPr>
          <p:cNvSpPr/>
          <p:nvPr/>
        </p:nvSpPr>
        <p:spPr>
          <a:xfrm rot="8075337" flipV="1">
            <a:off x="1364608" y="1432260"/>
            <a:ext cx="553932" cy="973208"/>
          </a:xfrm>
          <a:prstGeom prst="curvedLeftArrow">
            <a:avLst>
              <a:gd name="adj1" fmla="val 25000"/>
              <a:gd name="adj2" fmla="val 49398"/>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bg1"/>
              </a:solidFill>
            </a:endParaRPr>
          </a:p>
        </p:txBody>
      </p:sp>
      <p:sp>
        <p:nvSpPr>
          <p:cNvPr id="4" name="Content Placeholder 1">
            <a:extLst>
              <a:ext uri="{FF2B5EF4-FFF2-40B4-BE49-F238E27FC236}">
                <a16:creationId xmlns:a16="http://schemas.microsoft.com/office/drawing/2014/main" id="{D393D019-92F3-F44D-2863-E1AB5B62DA78}"/>
              </a:ext>
            </a:extLst>
          </p:cNvPr>
          <p:cNvSpPr txBox="1">
            <a:spLocks/>
          </p:cNvSpPr>
          <p:nvPr/>
        </p:nvSpPr>
        <p:spPr>
          <a:xfrm>
            <a:off x="5597745" y="1169007"/>
            <a:ext cx="5341645" cy="356920"/>
          </a:xfrm>
          <a:prstGeom prst="parallelogram">
            <a:avLst>
              <a:gd name="adj" fmla="val 25000"/>
            </a:avLst>
          </a:prstGeom>
          <a:solidFill>
            <a:schemeClr val="accent1"/>
          </a:solidFill>
        </p:spPr>
        <p:txBody>
          <a:bodyPr vert="horz" wrap="square" lIns="0" tIns="36000" rIns="0" bIns="36000" rtlCol="0" anchor="ctr">
            <a:spAutoFit/>
          </a:bodyPr>
          <a:lstStyle>
            <a:lvl1pPr marL="0" indent="0" algn="l" defTabSz="914309" rtl="0" eaLnBrk="1" latinLnBrk="0" hangingPunct="1">
              <a:lnSpc>
                <a:spcPct val="90000"/>
              </a:lnSpc>
              <a:spcBef>
                <a:spcPts val="1000"/>
              </a:spcBef>
              <a:buFont typeface="Arial" panose="020B0604020202020204" pitchFamily="34" charset="0"/>
              <a:buNone/>
              <a:defRPr lang="en-GB" sz="2400" b="1" kern="1200" dirty="0">
                <a:solidFill>
                  <a:schemeClr val="bg1"/>
                </a:solidFill>
                <a:latin typeface="+mj-lt"/>
                <a:ea typeface="+mn-ea"/>
                <a:cs typeface="EDF 2020" panose="020B0503020203020204" pitchFamily="34" charset="77"/>
              </a:defRPr>
            </a:lvl1pPr>
            <a:lvl2pPr marL="685734" indent="-228578" algn="l" defTabSz="914309" rtl="0" eaLnBrk="1" latinLnBrk="0" hangingPunct="1">
              <a:lnSpc>
                <a:spcPct val="90000"/>
              </a:lnSpc>
              <a:spcBef>
                <a:spcPts val="500"/>
              </a:spcBef>
              <a:buFont typeface="Arial" panose="020B0604020202020204" pitchFamily="34" charset="0"/>
              <a:buChar char="•"/>
              <a:defRPr sz="1100" kern="1200">
                <a:solidFill>
                  <a:schemeClr val="accent4"/>
                </a:solidFill>
                <a:latin typeface="+mn-lt"/>
                <a:ea typeface="Verdana" panose="020B0604030504040204" pitchFamily="34" charset="0"/>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050" kern="1200">
                <a:solidFill>
                  <a:schemeClr val="accent4"/>
                </a:solidFill>
                <a:latin typeface="+mn-lt"/>
                <a:ea typeface="Verdana" panose="020B0604030504040204" pitchFamily="34" charset="0"/>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000" kern="1200">
                <a:solidFill>
                  <a:schemeClr val="accent4"/>
                </a:solidFill>
                <a:latin typeface="+mn-lt"/>
                <a:ea typeface="Verdana" panose="020B060403050404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4. Click the green button again</a:t>
            </a:r>
          </a:p>
        </p:txBody>
      </p:sp>
    </p:spTree>
    <p:extLst>
      <p:ext uri="{BB962C8B-B14F-4D97-AF65-F5344CB8AC3E}">
        <p14:creationId xmlns:p14="http://schemas.microsoft.com/office/powerpoint/2010/main" val="317321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ed - New Design">
  <a:themeElements>
    <a:clrScheme name="EDF COLOURS 2023">
      <a:dk1>
        <a:srgbClr val="000000"/>
      </a:dk1>
      <a:lt1>
        <a:srgbClr val="FFFFFF"/>
      </a:lt1>
      <a:dk2>
        <a:srgbClr val="7F7F7F"/>
      </a:dk2>
      <a:lt2>
        <a:srgbClr val="BFBFBF"/>
      </a:lt2>
      <a:accent1>
        <a:srgbClr val="FE5716"/>
      </a:accent1>
      <a:accent2>
        <a:srgbClr val="FF861D"/>
      </a:accent2>
      <a:accent3>
        <a:srgbClr val="FFB210"/>
      </a:accent3>
      <a:accent4>
        <a:srgbClr val="10367A"/>
      </a:accent4>
      <a:accent5>
        <a:srgbClr val="1057C8"/>
      </a:accent5>
      <a:accent6>
        <a:srgbClr val="1089FF"/>
      </a:accent6>
      <a:hlink>
        <a:srgbClr val="1057C8"/>
      </a:hlink>
      <a:folHlink>
        <a:srgbClr val="000000"/>
      </a:folHlink>
    </a:clrScheme>
    <a:fontScheme name="EDF FONTS 2023">
      <a:majorFont>
        <a:latin typeface="EDF 2020"/>
        <a:ea typeface=""/>
        <a:cs typeface=""/>
      </a:majorFont>
      <a:minorFont>
        <a:latin typeface="EDF 2020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EDF-01_Template Design_V05" id="{C9CC327F-81DE-4489-90FC-9FFAEECF197E}" vid="{E4490844-DC51-43FC-B95C-EC6AA123F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EDF-01_Template Design_V05 (1)</Template>
  <TotalTime>1667</TotalTime>
  <Words>534</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EDF 2020</vt:lpstr>
      <vt:lpstr>EDF 2020 Light</vt:lpstr>
      <vt:lpstr>Presented - New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Brunel</dc:creator>
  <cp:lastModifiedBy>Goodall, Amy</cp:lastModifiedBy>
  <cp:revision>25</cp:revision>
  <dcterms:created xsi:type="dcterms:W3CDTF">2023-08-11T07:52:29Z</dcterms:created>
  <dcterms:modified xsi:type="dcterms:W3CDTF">2023-10-26T12:19:37Z</dcterms:modified>
</cp:coreProperties>
</file>