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5" r:id="rId1"/>
  </p:sldMasterIdLst>
  <p:notesMasterIdLst>
    <p:notesMasterId r:id="rId15"/>
  </p:notesMasterIdLst>
  <p:handoutMasterIdLst>
    <p:handoutMasterId r:id="rId16"/>
  </p:handoutMasterIdLst>
  <p:sldIdLst>
    <p:sldId id="5113" r:id="rId2"/>
    <p:sldId id="5116" r:id="rId3"/>
    <p:sldId id="5065" r:id="rId4"/>
    <p:sldId id="5114" r:id="rId5"/>
    <p:sldId id="5115" r:id="rId6"/>
    <p:sldId id="5117" r:id="rId7"/>
    <p:sldId id="5118" r:id="rId8"/>
    <p:sldId id="5119" r:id="rId9"/>
    <p:sldId id="5120" r:id="rId10"/>
    <p:sldId id="5121" r:id="rId11"/>
    <p:sldId id="5122" r:id="rId12"/>
    <p:sldId id="5123" r:id="rId13"/>
    <p:sldId id="5124" r:id="rId14"/>
  </p:sldIdLst>
  <p:sldSz cx="12192000" cy="6858000"/>
  <p:notesSz cx="6858000" cy="9144000"/>
  <p:defaultText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DIVIDER SLIDES" id="{E67C856D-C9A4-418C-88D7-508DF4E508D6}">
          <p14:sldIdLst>
            <p14:sldId id="5113"/>
            <p14:sldId id="5116"/>
            <p14:sldId id="5065"/>
            <p14:sldId id="5114"/>
            <p14:sldId id="5115"/>
            <p14:sldId id="5117"/>
            <p14:sldId id="5118"/>
            <p14:sldId id="5119"/>
            <p14:sldId id="5120"/>
            <p14:sldId id="5121"/>
            <p14:sldId id="5122"/>
            <p14:sldId id="5123"/>
            <p14:sldId id="5124"/>
          </p14:sldIdLst>
        </p14:section>
        <p14:section name="CONTENT LAYOUTS" id="{8461F1B7-3496-42E9-8692-5DD464099877}">
          <p14:sldIdLst/>
        </p14:section>
        <p14:section name="KEY STATEMENT LAYOUT" id="{08EC89E3-3F1F-41AE-97EC-4A3BCEEB9B65}">
          <p14:sldIdLst/>
        </p14:section>
        <p14:section name="CHART DATA EXAMPLES" id="{39605A82-907D-4B80-926C-4C1C0531CBA3}">
          <p14:sldIdLst/>
        </p14:section>
        <p14:section name="TABLE SLIDE EXAMPLES" id="{44DC11D3-B303-48D3-A69E-2630C3742AF4}">
          <p14:sldIdLst/>
        </p14:section>
        <p14:section name="KEY STATS SLIDE" id="{7EE341BA-9BDB-4E6F-B6EC-0D5479BBA210}">
          <p14:sldIdLst/>
        </p14:section>
        <p14:section name="THANK YOU" id="{1EBAC3ED-4B6D-4CA4-9D7A-7AF8E16514DE}">
          <p14:sldIdLst/>
        </p14:section>
        <p14:section name="INSTRUCTIONS/GUIDANCE - KEEP HIDDEN" id="{ACA93B67-C7A8-4566-B34D-895400597611}">
          <p14:sldIdLst/>
        </p14:section>
      </p14:sectionLst>
    </p:ext>
    <p:ext uri="{EFAFB233-063F-42B5-8137-9DF3F51BA10A}">
      <p15:sldGuideLst xmlns:p15="http://schemas.microsoft.com/office/powerpoint/2012/main">
        <p15:guide id="1" orient="horz" pos="3793" userDrawn="1">
          <p15:clr>
            <a:srgbClr val="A4A3A4"/>
          </p15:clr>
        </p15:guide>
        <p15:guide id="2" pos="3840" userDrawn="1">
          <p15:clr>
            <a:srgbClr val="A4A3A4"/>
          </p15:clr>
        </p15:guide>
        <p15:guide id="3" pos="240" userDrawn="1">
          <p15:clr>
            <a:srgbClr val="C35EA4"/>
          </p15:clr>
        </p15:guide>
        <p15:guide id="4" orient="horz" pos="255" userDrawn="1">
          <p15:clr>
            <a:srgbClr val="C35EA4"/>
          </p15:clr>
        </p15:guide>
        <p15:guide id="7" orient="horz" pos="4133" userDrawn="1">
          <p15:clr>
            <a:srgbClr val="C35EA4"/>
          </p15:clr>
        </p15:guide>
        <p15:guide id="9" pos="7440" userDrawn="1">
          <p15:clr>
            <a:srgbClr val="C35EA4"/>
          </p15:clr>
        </p15:guide>
        <p15:guide id="10" pos="7423" userDrawn="1">
          <p15:clr>
            <a:srgbClr val="C35E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66"/>
    <a:srgbClr val="FFC000"/>
    <a:srgbClr val="06346E"/>
    <a:srgbClr val="FFB210"/>
    <a:srgbClr val="404040"/>
    <a:srgbClr val="FFFFFF"/>
    <a:srgbClr val="7F7F7F"/>
    <a:srgbClr val="000000"/>
    <a:srgbClr val="92D2DC"/>
    <a:srgbClr val="1364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630" autoAdjust="0"/>
    <p:restoredTop sz="93792" autoAdjust="0"/>
  </p:normalViewPr>
  <p:slideViewPr>
    <p:cSldViewPr snapToGrid="0" showGuides="1">
      <p:cViewPr varScale="1">
        <p:scale>
          <a:sx n="67" d="100"/>
          <a:sy n="67" d="100"/>
        </p:scale>
        <p:origin x="388" y="44"/>
      </p:cViewPr>
      <p:guideLst>
        <p:guide orient="horz" pos="3793"/>
        <p:guide pos="3840"/>
        <p:guide pos="240"/>
        <p:guide orient="horz" pos="255"/>
        <p:guide orient="horz" pos="4133"/>
        <p:guide pos="7440"/>
        <p:guide pos="7423"/>
      </p:guideLst>
    </p:cSldViewPr>
  </p:slideViewPr>
  <p:outlineViewPr>
    <p:cViewPr>
      <p:scale>
        <a:sx n="33" d="100"/>
        <a:sy n="33" d="100"/>
      </p:scale>
      <p:origin x="0" y="0"/>
    </p:cViewPr>
  </p:outlineViewPr>
  <p:notesTextViewPr>
    <p:cViewPr>
      <p:scale>
        <a:sx n="3" d="2"/>
        <a:sy n="3" d="2"/>
      </p:scale>
      <p:origin x="0" y="0"/>
    </p:cViewPr>
  </p:notesTextViewPr>
  <p:notesViewPr>
    <p:cSldViewPr snapToGrid="0" showGuides="1">
      <p:cViewPr varScale="1">
        <p:scale>
          <a:sx n="46" d="100"/>
          <a:sy n="46" d="100"/>
        </p:scale>
        <p:origin x="2958"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50A5BC2-5CDD-D4F5-26CD-8806A71B4E7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a:extLst>
              <a:ext uri="{FF2B5EF4-FFF2-40B4-BE49-F238E27FC236}">
                <a16:creationId xmlns:a16="http://schemas.microsoft.com/office/drawing/2014/main" id="{15B94522-63D5-1310-94EB-AF22ED3C38F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26F20BE-5220-4259-ABC0-5C54B891DD8C}" type="datetimeFigureOut">
              <a:rPr lang="en-GB" smtClean="0"/>
              <a:t>26/10/2023</a:t>
            </a:fld>
            <a:endParaRPr lang="en-GB" dirty="0"/>
          </a:p>
        </p:txBody>
      </p:sp>
      <p:sp>
        <p:nvSpPr>
          <p:cNvPr id="4" name="Footer Placeholder 3">
            <a:extLst>
              <a:ext uri="{FF2B5EF4-FFF2-40B4-BE49-F238E27FC236}">
                <a16:creationId xmlns:a16="http://schemas.microsoft.com/office/drawing/2014/main" id="{F016FD64-7C36-03CB-CDA2-8F8FA4B8C1D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a:extLst>
              <a:ext uri="{FF2B5EF4-FFF2-40B4-BE49-F238E27FC236}">
                <a16:creationId xmlns:a16="http://schemas.microsoft.com/office/drawing/2014/main" id="{94D38AA7-5C8A-3264-DFCE-50C06558E3A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D28C742-F45D-452A-B8BA-4944C8861383}" type="slidenum">
              <a:rPr lang="en-GB" smtClean="0"/>
              <a:t>‹#›</a:t>
            </a:fld>
            <a:endParaRPr lang="en-GB" dirty="0"/>
          </a:p>
        </p:txBody>
      </p:sp>
    </p:spTree>
    <p:extLst>
      <p:ext uri="{BB962C8B-B14F-4D97-AF65-F5344CB8AC3E}">
        <p14:creationId xmlns:p14="http://schemas.microsoft.com/office/powerpoint/2010/main" val="4145247960"/>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EAC525-7BA6-41F8-BDE8-53481CB7EC10}" type="datetimeFigureOut">
              <a:rPr lang="en-GB" smtClean="0"/>
              <a:t>26/10/2023</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5DFB43-5DEE-46D9-8D96-FAD2C1CF41D0}" type="slidenum">
              <a:rPr lang="en-GB" smtClean="0"/>
              <a:t>‹#›</a:t>
            </a:fld>
            <a:endParaRPr lang="en-GB" dirty="0"/>
          </a:p>
        </p:txBody>
      </p:sp>
    </p:spTree>
    <p:extLst>
      <p:ext uri="{BB962C8B-B14F-4D97-AF65-F5344CB8AC3E}">
        <p14:creationId xmlns:p14="http://schemas.microsoft.com/office/powerpoint/2010/main" val="2683072265"/>
      </p:ext>
    </p:extLst>
  </p:cSld>
  <p:clrMap bg1="lt1" tx1="dk1" bg2="lt2" tx2="dk2" accent1="accent1" accent2="accent2" accent3="accent3" accent4="accent4" accent5="accent5" accent6="accent6" hlink="hlink" folHlink="folHlink"/>
  <p:notesStyle>
    <a:lvl1pPr marL="0" algn="l" defTabSz="914354" rtl="0" eaLnBrk="1" latinLnBrk="0" hangingPunct="1">
      <a:defRPr sz="1200" kern="1200">
        <a:solidFill>
          <a:schemeClr val="tx1"/>
        </a:solidFill>
        <a:latin typeface="+mn-lt"/>
        <a:ea typeface="+mn-ea"/>
        <a:cs typeface="+mn-cs"/>
      </a:defRPr>
    </a:lvl1pPr>
    <a:lvl2pPr marL="457178" algn="l" defTabSz="914354" rtl="0" eaLnBrk="1" latinLnBrk="0" hangingPunct="1">
      <a:defRPr sz="1200" kern="1200">
        <a:solidFill>
          <a:schemeClr val="tx1"/>
        </a:solidFill>
        <a:latin typeface="+mn-lt"/>
        <a:ea typeface="+mn-ea"/>
        <a:cs typeface="+mn-cs"/>
      </a:defRPr>
    </a:lvl2pPr>
    <a:lvl3pPr marL="914354" algn="l" defTabSz="914354" rtl="0" eaLnBrk="1" latinLnBrk="0" hangingPunct="1">
      <a:defRPr sz="1200" kern="1200">
        <a:solidFill>
          <a:schemeClr val="tx1"/>
        </a:solidFill>
        <a:latin typeface="+mn-lt"/>
        <a:ea typeface="+mn-ea"/>
        <a:cs typeface="+mn-cs"/>
      </a:defRPr>
    </a:lvl3pPr>
    <a:lvl4pPr marL="1371532" algn="l" defTabSz="914354" rtl="0" eaLnBrk="1" latinLnBrk="0" hangingPunct="1">
      <a:defRPr sz="1200" kern="1200">
        <a:solidFill>
          <a:schemeClr val="tx1"/>
        </a:solidFill>
        <a:latin typeface="+mn-lt"/>
        <a:ea typeface="+mn-ea"/>
        <a:cs typeface="+mn-cs"/>
      </a:defRPr>
    </a:lvl4pPr>
    <a:lvl5pPr marL="1828709" algn="l" defTabSz="914354" rtl="0" eaLnBrk="1" latinLnBrk="0" hangingPunct="1">
      <a:defRPr sz="1200" kern="1200">
        <a:solidFill>
          <a:schemeClr val="tx1"/>
        </a:solidFill>
        <a:latin typeface="+mn-lt"/>
        <a:ea typeface="+mn-ea"/>
        <a:cs typeface="+mn-cs"/>
      </a:defRPr>
    </a:lvl5pPr>
    <a:lvl6pPr marL="2285886" algn="l" defTabSz="914354" rtl="0" eaLnBrk="1" latinLnBrk="0" hangingPunct="1">
      <a:defRPr sz="1200" kern="1200">
        <a:solidFill>
          <a:schemeClr val="tx1"/>
        </a:solidFill>
        <a:latin typeface="+mn-lt"/>
        <a:ea typeface="+mn-ea"/>
        <a:cs typeface="+mn-cs"/>
      </a:defRPr>
    </a:lvl6pPr>
    <a:lvl7pPr marL="2743062" algn="l" defTabSz="914354" rtl="0" eaLnBrk="1" latinLnBrk="0" hangingPunct="1">
      <a:defRPr sz="1200" kern="1200">
        <a:solidFill>
          <a:schemeClr val="tx1"/>
        </a:solidFill>
        <a:latin typeface="+mn-lt"/>
        <a:ea typeface="+mn-ea"/>
        <a:cs typeface="+mn-cs"/>
      </a:defRPr>
    </a:lvl7pPr>
    <a:lvl8pPr marL="3200240" algn="l" defTabSz="914354" rtl="0" eaLnBrk="1" latinLnBrk="0" hangingPunct="1">
      <a:defRPr sz="1200" kern="1200">
        <a:solidFill>
          <a:schemeClr val="tx1"/>
        </a:solidFill>
        <a:latin typeface="+mn-lt"/>
        <a:ea typeface="+mn-ea"/>
        <a:cs typeface="+mn-cs"/>
      </a:defRPr>
    </a:lvl8pPr>
    <a:lvl9pPr marL="3657418" algn="l" defTabSz="914354"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4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6.png"/><Relationship Id="rId7"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HOLDING SLIDE LAYOUT 2 (D/O)">
    <p:bg>
      <p:bgPr>
        <a:solidFill>
          <a:schemeClr val="accent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BCC8B4AE-E236-A9C6-D151-3386BE51E708}"/>
              </a:ext>
            </a:extLst>
          </p:cNvPr>
          <p:cNvSpPr/>
          <p:nvPr userDrawn="1"/>
        </p:nvSpPr>
        <p:spPr>
          <a:xfrm>
            <a:off x="9789344" y="0"/>
            <a:ext cx="2402656" cy="1851564"/>
          </a:xfrm>
          <a:custGeom>
            <a:avLst/>
            <a:gdLst>
              <a:gd name="connsiteX0" fmla="*/ 0 w 2402656"/>
              <a:gd name="connsiteY0" fmla="*/ 0 h 1851564"/>
              <a:gd name="connsiteX1" fmla="*/ 2402656 w 2402656"/>
              <a:gd name="connsiteY1" fmla="*/ 0 h 1851564"/>
              <a:gd name="connsiteX2" fmla="*/ 2402656 w 2402656"/>
              <a:gd name="connsiteY2" fmla="*/ 1851564 h 1851564"/>
              <a:gd name="connsiteX3" fmla="*/ 564939 w 2402656"/>
              <a:gd name="connsiteY3" fmla="*/ 1530738 h 1851564"/>
            </a:gdLst>
            <a:ahLst/>
            <a:cxnLst>
              <a:cxn ang="0">
                <a:pos x="connsiteX0" y="connsiteY0"/>
              </a:cxn>
              <a:cxn ang="0">
                <a:pos x="connsiteX1" y="connsiteY1"/>
              </a:cxn>
              <a:cxn ang="0">
                <a:pos x="connsiteX2" y="connsiteY2"/>
              </a:cxn>
              <a:cxn ang="0">
                <a:pos x="connsiteX3" y="connsiteY3"/>
              </a:cxn>
            </a:cxnLst>
            <a:rect l="l" t="t" r="r" b="b"/>
            <a:pathLst>
              <a:path w="2402656" h="1851564">
                <a:moveTo>
                  <a:pt x="0" y="0"/>
                </a:moveTo>
                <a:lnTo>
                  <a:pt x="2402656" y="0"/>
                </a:lnTo>
                <a:lnTo>
                  <a:pt x="2402656" y="1851564"/>
                </a:lnTo>
                <a:lnTo>
                  <a:pt x="564939" y="153073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dirty="0">
              <a:solidFill>
                <a:schemeClr val="bg1"/>
              </a:solidFill>
            </a:endParaRPr>
          </a:p>
        </p:txBody>
      </p:sp>
      <p:pic>
        <p:nvPicPr>
          <p:cNvPr id="9" name="Picture 8" descr="A picture containing graphics, font, graphic design, design&#10;&#10;Description automatically generated">
            <a:extLst>
              <a:ext uri="{FF2B5EF4-FFF2-40B4-BE49-F238E27FC236}">
                <a16:creationId xmlns:a16="http://schemas.microsoft.com/office/drawing/2014/main" id="{4FAF567A-6E4C-AC50-B42F-877FAF62058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90279" y="463328"/>
            <a:ext cx="1299752" cy="579473"/>
          </a:xfrm>
          <a:prstGeom prst="rect">
            <a:avLst/>
          </a:prstGeom>
        </p:spPr>
      </p:pic>
      <p:sp>
        <p:nvSpPr>
          <p:cNvPr id="13" name="Content Placeholder 6">
            <a:extLst>
              <a:ext uri="{FF2B5EF4-FFF2-40B4-BE49-F238E27FC236}">
                <a16:creationId xmlns:a16="http://schemas.microsoft.com/office/drawing/2014/main" id="{93C3E3A7-C573-C228-9D9D-030F83A3FDA5}"/>
              </a:ext>
            </a:extLst>
          </p:cNvPr>
          <p:cNvSpPr>
            <a:spLocks noGrp="1"/>
          </p:cNvSpPr>
          <p:nvPr>
            <p:ph sz="quarter" idx="13"/>
          </p:nvPr>
        </p:nvSpPr>
        <p:spPr>
          <a:xfrm>
            <a:off x="4390243" y="3489602"/>
            <a:ext cx="6660000" cy="1026941"/>
          </a:xfrm>
          <a:prstGeom prst="parallelogram">
            <a:avLst/>
          </a:prstGeom>
          <a:solidFill>
            <a:schemeClr val="bg1"/>
          </a:solidFill>
        </p:spPr>
        <p:txBody>
          <a:bodyPr wrap="none" lIns="0" tIns="36000" bIns="36000" anchor="b">
            <a:spAutoFit/>
          </a:bodyPr>
          <a:lstStyle>
            <a:lvl1pPr marL="0" indent="0">
              <a:buNone/>
              <a:defRPr lang="en-GB" sz="5400" b="1" kern="1200" dirty="0" smtClean="0">
                <a:solidFill>
                  <a:schemeClr val="accent4"/>
                </a:solidFill>
                <a:latin typeface="+mj-lt"/>
                <a:ea typeface="+mn-ea"/>
                <a:cs typeface="EDF 2020" panose="020B0503020203020204" pitchFamily="34" charset="77"/>
              </a:defRPr>
            </a:lvl1pPr>
            <a:lvl2pPr marL="457156" indent="0">
              <a:buNone/>
              <a:defRPr/>
            </a:lvl2pPr>
          </a:lstStyle>
          <a:p>
            <a:pPr marL="0" lvl="0" indent="0" algn="l" defTabSz="914354" rtl="0" eaLnBrk="1" latinLnBrk="0" hangingPunct="1">
              <a:lnSpc>
                <a:spcPct val="90000"/>
              </a:lnSpc>
              <a:spcBef>
                <a:spcPts val="1000"/>
              </a:spcBef>
              <a:spcAft>
                <a:spcPts val="2200"/>
              </a:spcAft>
              <a:buFont typeface="Arial" panose="020B0604020202020204" pitchFamily="34" charset="0"/>
              <a:buNone/>
            </a:pPr>
            <a:r>
              <a:rPr lang="en-US"/>
              <a:t>Click to edit Master text styles</a:t>
            </a:r>
          </a:p>
        </p:txBody>
      </p:sp>
      <p:sp>
        <p:nvSpPr>
          <p:cNvPr id="15" name="Content Placeholder 6">
            <a:extLst>
              <a:ext uri="{FF2B5EF4-FFF2-40B4-BE49-F238E27FC236}">
                <a16:creationId xmlns:a16="http://schemas.microsoft.com/office/drawing/2014/main" id="{E33CBC3E-35EF-EE44-88AB-1F787341E074}"/>
              </a:ext>
            </a:extLst>
          </p:cNvPr>
          <p:cNvSpPr>
            <a:spLocks noGrp="1"/>
          </p:cNvSpPr>
          <p:nvPr>
            <p:ph sz="quarter" idx="14"/>
          </p:nvPr>
        </p:nvSpPr>
        <p:spPr>
          <a:xfrm>
            <a:off x="5056243" y="4726560"/>
            <a:ext cx="5076000" cy="406084"/>
          </a:xfrm>
          <a:prstGeom prst="parallelogram">
            <a:avLst/>
          </a:prstGeom>
          <a:solidFill>
            <a:schemeClr val="bg1"/>
          </a:solidFill>
        </p:spPr>
        <p:txBody>
          <a:bodyPr wrap="none" lIns="0" tIns="36000" bIns="36000" anchor="ctr">
            <a:spAutoFit/>
          </a:bodyPr>
          <a:lstStyle>
            <a:lvl1pPr marL="0" indent="0">
              <a:buNone/>
              <a:defRPr lang="en-GB" sz="1800" b="1" kern="1200" dirty="0" smtClean="0">
                <a:solidFill>
                  <a:schemeClr val="accent4"/>
                </a:solidFill>
                <a:latin typeface="+mj-lt"/>
                <a:ea typeface="+mn-ea"/>
                <a:cs typeface="EDF 2020" panose="020B0503020203020204" pitchFamily="34" charset="77"/>
              </a:defRPr>
            </a:lvl1pPr>
            <a:lvl2pPr marL="457156" indent="0">
              <a:buNone/>
              <a:defRPr/>
            </a:lvl2pPr>
          </a:lstStyle>
          <a:p>
            <a:pPr marL="0" lvl="0" indent="0" algn="l" defTabSz="914354" rtl="0" eaLnBrk="1" latinLnBrk="0" hangingPunct="1">
              <a:lnSpc>
                <a:spcPct val="90000"/>
              </a:lnSpc>
              <a:spcBef>
                <a:spcPts val="1000"/>
              </a:spcBef>
              <a:spcAft>
                <a:spcPts val="2200"/>
              </a:spcAft>
              <a:buFont typeface="Arial" panose="020B0604020202020204" pitchFamily="34" charset="0"/>
              <a:buNone/>
            </a:pPr>
            <a:r>
              <a:rPr lang="en-US"/>
              <a:t>Click to edit Master text styles</a:t>
            </a:r>
          </a:p>
        </p:txBody>
      </p:sp>
      <p:sp>
        <p:nvSpPr>
          <p:cNvPr id="16" name="Content Placeholder 6">
            <a:extLst>
              <a:ext uri="{FF2B5EF4-FFF2-40B4-BE49-F238E27FC236}">
                <a16:creationId xmlns:a16="http://schemas.microsoft.com/office/drawing/2014/main" id="{E34A5053-2B69-B570-C09F-D9D40BD03349}"/>
              </a:ext>
            </a:extLst>
          </p:cNvPr>
          <p:cNvSpPr>
            <a:spLocks noGrp="1"/>
          </p:cNvSpPr>
          <p:nvPr>
            <p:ph sz="quarter" idx="15"/>
          </p:nvPr>
        </p:nvSpPr>
        <p:spPr>
          <a:xfrm>
            <a:off x="4174310" y="2314892"/>
            <a:ext cx="6840000" cy="1026941"/>
          </a:xfrm>
          <a:prstGeom prst="parallelogram">
            <a:avLst/>
          </a:prstGeom>
          <a:solidFill>
            <a:schemeClr val="bg1"/>
          </a:solidFill>
        </p:spPr>
        <p:txBody>
          <a:bodyPr wrap="none" lIns="0" tIns="36000" bIns="36000" anchor="b">
            <a:spAutoFit/>
          </a:bodyPr>
          <a:lstStyle>
            <a:lvl1pPr marL="0" indent="0">
              <a:buNone/>
              <a:defRPr lang="en-GB" sz="5400" b="1" kern="1200" dirty="0" smtClean="0">
                <a:solidFill>
                  <a:schemeClr val="accent4"/>
                </a:solidFill>
                <a:latin typeface="+mj-lt"/>
                <a:ea typeface="+mn-ea"/>
                <a:cs typeface="EDF 2020" panose="020B0503020203020204" pitchFamily="34" charset="77"/>
              </a:defRPr>
            </a:lvl1pPr>
            <a:lvl2pPr marL="457156" indent="0">
              <a:buNone/>
              <a:defRPr/>
            </a:lvl2pPr>
          </a:lstStyle>
          <a:p>
            <a:pPr marL="0" lvl="0" indent="0" algn="l" defTabSz="914354" rtl="0" eaLnBrk="1" latinLnBrk="0" hangingPunct="1">
              <a:lnSpc>
                <a:spcPct val="90000"/>
              </a:lnSpc>
              <a:spcBef>
                <a:spcPts val="1000"/>
              </a:spcBef>
              <a:spcAft>
                <a:spcPts val="2200"/>
              </a:spcAft>
              <a:buFont typeface="Arial" panose="020B0604020202020204" pitchFamily="34" charset="0"/>
              <a:buNone/>
            </a:pPr>
            <a:r>
              <a:rPr lang="en-US"/>
              <a:t>Click to edit Master text styles</a:t>
            </a:r>
          </a:p>
        </p:txBody>
      </p:sp>
    </p:spTree>
    <p:extLst>
      <p:ext uri="{BB962C8B-B14F-4D97-AF65-F5344CB8AC3E}">
        <p14:creationId xmlns:p14="http://schemas.microsoft.com/office/powerpoint/2010/main" val="4184141318"/>
      </p:ext>
    </p:extLst>
  </p:cSld>
  <p:clrMapOvr>
    <a:masterClrMapping/>
  </p:clrMapOvr>
  <p:extLst>
    <p:ext uri="{DCECCB84-F9BA-43D5-87BE-67443E8EF086}">
      <p15:sldGuideLst xmlns:p15="http://schemas.microsoft.com/office/powerpoint/2012/main">
        <p15:guide id="1" orient="horz" pos="2183" userDrawn="1">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LAYOUT, 2 COLUMNS &amp; 1 HEADER BOX (D/O)">
    <p:bg>
      <p:bgPr>
        <a:solidFill>
          <a:schemeClr val="accent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060CE5C4-CE8B-631D-8531-FCAD779AF189}"/>
              </a:ext>
            </a:extLst>
          </p:cNvPr>
          <p:cNvSpPr/>
          <p:nvPr userDrawn="1"/>
        </p:nvSpPr>
        <p:spPr>
          <a:xfrm>
            <a:off x="-20969" y="1764878"/>
            <a:ext cx="9277184" cy="4535375"/>
          </a:xfrm>
          <a:custGeom>
            <a:avLst/>
            <a:gdLst>
              <a:gd name="connsiteX0" fmla="*/ 0 w 9277184"/>
              <a:gd name="connsiteY0" fmla="*/ 0 h 4535375"/>
              <a:gd name="connsiteX1" fmla="*/ 9277184 w 9277184"/>
              <a:gd name="connsiteY1" fmla="*/ 0 h 4535375"/>
              <a:gd name="connsiteX2" fmla="*/ 8143340 w 9277184"/>
              <a:gd name="connsiteY2" fmla="*/ 4535375 h 4535375"/>
              <a:gd name="connsiteX3" fmla="*/ 0 w 9277184"/>
              <a:gd name="connsiteY3" fmla="*/ 4535375 h 4535375"/>
            </a:gdLst>
            <a:ahLst/>
            <a:cxnLst>
              <a:cxn ang="0">
                <a:pos x="connsiteX0" y="connsiteY0"/>
              </a:cxn>
              <a:cxn ang="0">
                <a:pos x="connsiteX1" y="connsiteY1"/>
              </a:cxn>
              <a:cxn ang="0">
                <a:pos x="connsiteX2" y="connsiteY2"/>
              </a:cxn>
              <a:cxn ang="0">
                <a:pos x="connsiteX3" y="connsiteY3"/>
              </a:cxn>
            </a:cxnLst>
            <a:rect l="l" t="t" r="r" b="b"/>
            <a:pathLst>
              <a:path w="9277184" h="4535375">
                <a:moveTo>
                  <a:pt x="0" y="0"/>
                </a:moveTo>
                <a:lnTo>
                  <a:pt x="9277184" y="0"/>
                </a:lnTo>
                <a:lnTo>
                  <a:pt x="8143340" y="4535375"/>
                </a:lnTo>
                <a:lnTo>
                  <a:pt x="0" y="453537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dirty="0">
              <a:solidFill>
                <a:schemeClr val="bg1"/>
              </a:solidFill>
            </a:endParaRPr>
          </a:p>
        </p:txBody>
      </p:sp>
      <p:sp>
        <p:nvSpPr>
          <p:cNvPr id="14" name="Content Placeholder 7">
            <a:extLst>
              <a:ext uri="{FF2B5EF4-FFF2-40B4-BE49-F238E27FC236}">
                <a16:creationId xmlns:a16="http://schemas.microsoft.com/office/drawing/2014/main" id="{9350123E-BAF4-427C-4E68-D285718704CD}"/>
              </a:ext>
            </a:extLst>
          </p:cNvPr>
          <p:cNvSpPr>
            <a:spLocks noGrp="1"/>
          </p:cNvSpPr>
          <p:nvPr>
            <p:ph sz="quarter" idx="15"/>
          </p:nvPr>
        </p:nvSpPr>
        <p:spPr>
          <a:xfrm>
            <a:off x="464400" y="2216998"/>
            <a:ext cx="3600000" cy="3564000"/>
          </a:xfrm>
        </p:spPr>
        <p:txBody>
          <a:bodyPr/>
          <a:lstStyle>
            <a:lvl1pPr marL="342900" marR="0" indent="-342900" algn="l" defTabSz="914354" rtl="0" eaLnBrk="1" latinLnBrk="0" hangingPunct="1">
              <a:lnSpc>
                <a:spcPct val="100000"/>
              </a:lnSpc>
              <a:spcBef>
                <a:spcPts val="533"/>
              </a:spcBef>
              <a:spcAft>
                <a:spcPts val="1200"/>
              </a:spcAft>
              <a:buClr>
                <a:schemeClr val="accent4"/>
              </a:buClr>
              <a:buFont typeface="+mj-lt"/>
              <a:buAutoNum type="arabicPeriod"/>
              <a:defRPr lang="en-GB" sz="1800" b="1" i="0" u="none" strike="noStrike" kern="1200" cap="none" dirty="0" smtClean="0">
                <a:solidFill>
                  <a:schemeClr val="accent4"/>
                </a:solidFill>
                <a:latin typeface="+mj-lt"/>
                <a:ea typeface="Arial"/>
                <a:cs typeface="Arial"/>
                <a:sym typeface="Arial"/>
              </a:defRPr>
            </a:lvl1pPr>
            <a:lvl2pPr marL="342900" marR="0" indent="-342900" algn="l" defTabSz="914354" rtl="0" eaLnBrk="1" latinLnBrk="0" hangingPunct="1">
              <a:lnSpc>
                <a:spcPct val="100000"/>
              </a:lnSpc>
              <a:spcBef>
                <a:spcPts val="533"/>
              </a:spcBef>
              <a:spcAft>
                <a:spcPts val="1200"/>
              </a:spcAft>
              <a:buClr>
                <a:schemeClr val="accent4"/>
              </a:buClr>
              <a:buFont typeface="+mj-lt"/>
              <a:buAutoNum type="arabicPeriod"/>
              <a:defRPr lang="en-GB" sz="1800" b="1" i="0" u="none" strike="noStrike" kern="1200" cap="none" dirty="0" smtClean="0">
                <a:solidFill>
                  <a:schemeClr val="accent4"/>
                </a:solidFill>
                <a:latin typeface="+mj-lt"/>
                <a:ea typeface="Arial"/>
                <a:cs typeface="Arial"/>
                <a:sym typeface="Arial"/>
              </a:defRPr>
            </a:lvl2pPr>
            <a:lvl3pPr marL="342900" marR="0" indent="-342900" algn="l" defTabSz="914354" rtl="0" eaLnBrk="1" latinLnBrk="0" hangingPunct="1">
              <a:lnSpc>
                <a:spcPct val="100000"/>
              </a:lnSpc>
              <a:spcBef>
                <a:spcPts val="533"/>
              </a:spcBef>
              <a:spcAft>
                <a:spcPts val="1200"/>
              </a:spcAft>
              <a:buClr>
                <a:schemeClr val="accent4"/>
              </a:buClr>
              <a:buFont typeface="+mj-lt"/>
              <a:buAutoNum type="arabicPeriod"/>
              <a:defRPr lang="en-GB" sz="1800" b="1" i="0" u="none" strike="noStrike" kern="1200" cap="none" dirty="0" smtClean="0">
                <a:solidFill>
                  <a:schemeClr val="accent4"/>
                </a:solidFill>
                <a:latin typeface="+mj-lt"/>
                <a:ea typeface="Arial"/>
                <a:cs typeface="Arial"/>
                <a:sym typeface="Arial"/>
              </a:defRPr>
            </a:lvl3pPr>
            <a:lvl4pPr marL="342900" marR="0" indent="-342900" algn="l" defTabSz="914354" rtl="0" eaLnBrk="1" latinLnBrk="0" hangingPunct="1">
              <a:lnSpc>
                <a:spcPct val="100000"/>
              </a:lnSpc>
              <a:spcBef>
                <a:spcPts val="533"/>
              </a:spcBef>
              <a:spcAft>
                <a:spcPts val="1200"/>
              </a:spcAft>
              <a:buClr>
                <a:schemeClr val="accent4"/>
              </a:buClr>
              <a:buFont typeface="+mj-lt"/>
              <a:buAutoNum type="arabicPeriod"/>
              <a:defRPr lang="en-GB" sz="1800" b="1" i="0" u="none" strike="noStrike" kern="1200" cap="none" dirty="0" smtClean="0">
                <a:solidFill>
                  <a:schemeClr val="accent4"/>
                </a:solidFill>
                <a:latin typeface="+mj-lt"/>
                <a:ea typeface="Arial"/>
                <a:cs typeface="Arial"/>
                <a:sym typeface="Arial"/>
              </a:defRPr>
            </a:lvl4pPr>
            <a:lvl5pPr marL="342900" marR="0" indent="-342900" algn="l" defTabSz="914354" rtl="0" eaLnBrk="1" latinLnBrk="0" hangingPunct="1">
              <a:lnSpc>
                <a:spcPct val="100000"/>
              </a:lnSpc>
              <a:spcBef>
                <a:spcPts val="533"/>
              </a:spcBef>
              <a:spcAft>
                <a:spcPts val="1200"/>
              </a:spcAft>
              <a:buClr>
                <a:schemeClr val="accent4"/>
              </a:buClr>
              <a:buFont typeface="+mj-lt"/>
              <a:buAutoNum type="arabicPeriod"/>
              <a:defRPr lang="en-GB" sz="1800" b="1" i="0" u="none" strike="noStrike" kern="1200" cap="none" dirty="0" smtClean="0">
                <a:solidFill>
                  <a:schemeClr val="accent4"/>
                </a:solidFill>
                <a:latin typeface="+mj-lt"/>
                <a:ea typeface="Arial"/>
                <a:cs typeface="Arial"/>
                <a:sym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Free-form: Shape 15">
            <a:extLst>
              <a:ext uri="{FF2B5EF4-FFF2-40B4-BE49-F238E27FC236}">
                <a16:creationId xmlns:a16="http://schemas.microsoft.com/office/drawing/2014/main" id="{3B024DC5-BEC0-C9DD-4749-7806076988A1}"/>
              </a:ext>
            </a:extLst>
          </p:cNvPr>
          <p:cNvSpPr/>
          <p:nvPr userDrawn="1"/>
        </p:nvSpPr>
        <p:spPr>
          <a:xfrm>
            <a:off x="9789344" y="0"/>
            <a:ext cx="2402656" cy="1851564"/>
          </a:xfrm>
          <a:custGeom>
            <a:avLst/>
            <a:gdLst>
              <a:gd name="connsiteX0" fmla="*/ 0 w 2402656"/>
              <a:gd name="connsiteY0" fmla="*/ 0 h 1851564"/>
              <a:gd name="connsiteX1" fmla="*/ 2402656 w 2402656"/>
              <a:gd name="connsiteY1" fmla="*/ 0 h 1851564"/>
              <a:gd name="connsiteX2" fmla="*/ 2402656 w 2402656"/>
              <a:gd name="connsiteY2" fmla="*/ 1851564 h 1851564"/>
              <a:gd name="connsiteX3" fmla="*/ 564939 w 2402656"/>
              <a:gd name="connsiteY3" fmla="*/ 1530738 h 1851564"/>
            </a:gdLst>
            <a:ahLst/>
            <a:cxnLst>
              <a:cxn ang="0">
                <a:pos x="connsiteX0" y="connsiteY0"/>
              </a:cxn>
              <a:cxn ang="0">
                <a:pos x="connsiteX1" y="connsiteY1"/>
              </a:cxn>
              <a:cxn ang="0">
                <a:pos x="connsiteX2" y="connsiteY2"/>
              </a:cxn>
              <a:cxn ang="0">
                <a:pos x="connsiteX3" y="connsiteY3"/>
              </a:cxn>
            </a:cxnLst>
            <a:rect l="l" t="t" r="r" b="b"/>
            <a:pathLst>
              <a:path w="2402656" h="1851564">
                <a:moveTo>
                  <a:pt x="0" y="0"/>
                </a:moveTo>
                <a:lnTo>
                  <a:pt x="2402656" y="0"/>
                </a:lnTo>
                <a:lnTo>
                  <a:pt x="2402656" y="1851564"/>
                </a:lnTo>
                <a:lnTo>
                  <a:pt x="564939" y="153073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dirty="0">
              <a:solidFill>
                <a:schemeClr val="bg1"/>
              </a:solidFill>
            </a:endParaRPr>
          </a:p>
        </p:txBody>
      </p:sp>
      <p:pic>
        <p:nvPicPr>
          <p:cNvPr id="17" name="Picture 16" descr="A picture containing graphics, font, graphic design, design&#10;&#10;Description automatically generated">
            <a:extLst>
              <a:ext uri="{FF2B5EF4-FFF2-40B4-BE49-F238E27FC236}">
                <a16:creationId xmlns:a16="http://schemas.microsoft.com/office/drawing/2014/main" id="{D593A9CA-9E70-E7D0-3AC9-5F99378A96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90279" y="463328"/>
            <a:ext cx="1299752" cy="579473"/>
          </a:xfrm>
          <a:prstGeom prst="rect">
            <a:avLst/>
          </a:prstGeom>
        </p:spPr>
      </p:pic>
      <p:sp>
        <p:nvSpPr>
          <p:cNvPr id="15" name="Content Placeholder 6">
            <a:extLst>
              <a:ext uri="{FF2B5EF4-FFF2-40B4-BE49-F238E27FC236}">
                <a16:creationId xmlns:a16="http://schemas.microsoft.com/office/drawing/2014/main" id="{8EC8FE1F-9605-A1ED-5A55-ED5AE6BDCB5B}"/>
              </a:ext>
            </a:extLst>
          </p:cNvPr>
          <p:cNvSpPr>
            <a:spLocks noGrp="1"/>
          </p:cNvSpPr>
          <p:nvPr>
            <p:ph sz="quarter" idx="18"/>
          </p:nvPr>
        </p:nvSpPr>
        <p:spPr>
          <a:xfrm rot="-600000">
            <a:off x="8883382" y="4765673"/>
            <a:ext cx="3096000" cy="1260000"/>
          </a:xfrm>
          <a:prstGeom prst="parallelogram">
            <a:avLst/>
          </a:prstGeom>
          <a:solidFill>
            <a:schemeClr val="accent3"/>
          </a:solidFill>
        </p:spPr>
        <p:txBody>
          <a:bodyPr wrap="square" lIns="0" tIns="36000" bIns="36000" anchor="ctr">
            <a:spAutoFit/>
          </a:bodyPr>
          <a:lstStyle>
            <a:lvl1pPr marL="0" indent="0" algn="ctr">
              <a:buNone/>
              <a:defRPr lang="en-GB" sz="1800" b="1" kern="1200" dirty="0" smtClean="0">
                <a:solidFill>
                  <a:schemeClr val="bg1"/>
                </a:solidFill>
                <a:latin typeface="EDF 2020" panose="020B0503020203020204" pitchFamily="34" charset="77"/>
                <a:ea typeface="+mn-ea"/>
                <a:cs typeface="EDF 2020" panose="020B0503020203020204" pitchFamily="34" charset="77"/>
              </a:defRPr>
            </a:lvl1pPr>
            <a:lvl2pPr marL="457156" indent="0">
              <a:buNone/>
              <a:defRPr/>
            </a:lvl2pPr>
          </a:lstStyle>
          <a:p>
            <a:pPr marL="0" lvl="0" indent="0" algn="l" defTabSz="914354" rtl="0" eaLnBrk="1" latinLnBrk="0" hangingPunct="1">
              <a:lnSpc>
                <a:spcPct val="90000"/>
              </a:lnSpc>
              <a:spcBef>
                <a:spcPts val="1000"/>
              </a:spcBef>
              <a:spcAft>
                <a:spcPts val="2200"/>
              </a:spcAft>
              <a:buFont typeface="Arial" panose="020B0604020202020204" pitchFamily="34" charset="0"/>
              <a:buNone/>
            </a:pPr>
            <a:r>
              <a:rPr lang="en-US"/>
              <a:t>Click to edit Master text styles</a:t>
            </a:r>
          </a:p>
        </p:txBody>
      </p:sp>
      <p:sp>
        <p:nvSpPr>
          <p:cNvPr id="8" name="Content Placeholder 7">
            <a:extLst>
              <a:ext uri="{FF2B5EF4-FFF2-40B4-BE49-F238E27FC236}">
                <a16:creationId xmlns:a16="http://schemas.microsoft.com/office/drawing/2014/main" id="{59213BB2-F517-8F06-6E5F-CBA7E8908AB8}"/>
              </a:ext>
            </a:extLst>
          </p:cNvPr>
          <p:cNvSpPr>
            <a:spLocks noGrp="1"/>
          </p:cNvSpPr>
          <p:nvPr>
            <p:ph sz="quarter" idx="20"/>
          </p:nvPr>
        </p:nvSpPr>
        <p:spPr>
          <a:xfrm>
            <a:off x="4341000" y="2216998"/>
            <a:ext cx="3600000" cy="3564000"/>
          </a:xfrm>
        </p:spPr>
        <p:txBody>
          <a:bodyPr/>
          <a:lstStyle>
            <a:lvl1pPr marL="342900" marR="0" indent="-342900" algn="l" defTabSz="914354" rtl="0" eaLnBrk="1" latinLnBrk="0" hangingPunct="1">
              <a:lnSpc>
                <a:spcPct val="100000"/>
              </a:lnSpc>
              <a:spcBef>
                <a:spcPts val="533"/>
              </a:spcBef>
              <a:spcAft>
                <a:spcPts val="1200"/>
              </a:spcAft>
              <a:buClr>
                <a:schemeClr val="tx2"/>
              </a:buClr>
              <a:buFont typeface="+mj-lt"/>
              <a:buAutoNum type="arabicPeriod"/>
              <a:defRPr lang="en-GB" sz="1800" b="0" i="0" u="none" strike="noStrike" kern="1200" cap="none" dirty="0">
                <a:solidFill>
                  <a:schemeClr val="tx2"/>
                </a:solidFill>
                <a:latin typeface="+mn-lt"/>
                <a:ea typeface="Arial"/>
                <a:cs typeface="Arial"/>
                <a:sym typeface="Arial"/>
              </a:defRPr>
            </a:lvl1pPr>
            <a:lvl2pPr marL="342900" marR="0" indent="-342900" algn="l" defTabSz="914354" rtl="0" eaLnBrk="1" latinLnBrk="0" hangingPunct="1">
              <a:lnSpc>
                <a:spcPct val="100000"/>
              </a:lnSpc>
              <a:spcBef>
                <a:spcPts val="533"/>
              </a:spcBef>
              <a:spcAft>
                <a:spcPts val="1200"/>
              </a:spcAft>
              <a:buClr>
                <a:schemeClr val="tx2"/>
              </a:buClr>
              <a:buFont typeface="+mj-lt"/>
              <a:buAutoNum type="arabicPeriod"/>
              <a:defRPr lang="en-GB" sz="1800" b="0" i="0" u="none" strike="noStrike" kern="1200" cap="none" dirty="0">
                <a:solidFill>
                  <a:schemeClr val="tx2"/>
                </a:solidFill>
                <a:latin typeface="+mn-lt"/>
                <a:ea typeface="Arial"/>
                <a:cs typeface="Arial"/>
                <a:sym typeface="Arial"/>
              </a:defRPr>
            </a:lvl2pPr>
            <a:lvl3pPr marL="342900" marR="0" indent="-342900" algn="l" defTabSz="914354" rtl="0" eaLnBrk="1" latinLnBrk="0" hangingPunct="1">
              <a:lnSpc>
                <a:spcPct val="100000"/>
              </a:lnSpc>
              <a:spcBef>
                <a:spcPts val="533"/>
              </a:spcBef>
              <a:spcAft>
                <a:spcPts val="1200"/>
              </a:spcAft>
              <a:buClr>
                <a:schemeClr val="tx2"/>
              </a:buClr>
              <a:buFont typeface="+mj-lt"/>
              <a:buAutoNum type="arabicPeriod"/>
              <a:defRPr lang="en-GB" sz="1800" b="0" i="0" u="none" strike="noStrike" kern="1200" cap="none" dirty="0">
                <a:solidFill>
                  <a:schemeClr val="tx2"/>
                </a:solidFill>
                <a:latin typeface="+mn-lt"/>
                <a:ea typeface="Arial"/>
                <a:cs typeface="Arial"/>
                <a:sym typeface="Arial"/>
              </a:defRPr>
            </a:lvl3pPr>
            <a:lvl4pPr marL="342900" marR="0" indent="-342900" algn="l" defTabSz="914354" rtl="0" eaLnBrk="1" latinLnBrk="0" hangingPunct="1">
              <a:lnSpc>
                <a:spcPct val="100000"/>
              </a:lnSpc>
              <a:spcBef>
                <a:spcPts val="533"/>
              </a:spcBef>
              <a:spcAft>
                <a:spcPts val="1200"/>
              </a:spcAft>
              <a:buClr>
                <a:schemeClr val="tx2"/>
              </a:buClr>
              <a:buFont typeface="+mj-lt"/>
              <a:buAutoNum type="arabicPeriod"/>
              <a:defRPr lang="en-GB" sz="1800" b="0" i="0" u="none" strike="noStrike" kern="1200" cap="none" dirty="0">
                <a:solidFill>
                  <a:schemeClr val="tx2"/>
                </a:solidFill>
                <a:latin typeface="+mn-lt"/>
                <a:ea typeface="Arial"/>
                <a:cs typeface="Arial"/>
                <a:sym typeface="Arial"/>
              </a:defRPr>
            </a:lvl4pPr>
            <a:lvl5pPr marL="342900" marR="0" indent="-342900" algn="l" defTabSz="914354" rtl="0" eaLnBrk="1" latinLnBrk="0" hangingPunct="1">
              <a:lnSpc>
                <a:spcPct val="100000"/>
              </a:lnSpc>
              <a:spcBef>
                <a:spcPts val="533"/>
              </a:spcBef>
              <a:spcAft>
                <a:spcPts val="1200"/>
              </a:spcAft>
              <a:buClr>
                <a:schemeClr val="tx2"/>
              </a:buClr>
              <a:buFont typeface="+mj-lt"/>
              <a:buAutoNum type="arabicPeriod"/>
              <a:defRPr lang="en-GB" sz="1800" b="0" i="0" u="none" strike="noStrike" kern="1200" cap="none" dirty="0">
                <a:solidFill>
                  <a:schemeClr val="tx2"/>
                </a:solidFill>
                <a:latin typeface="+mn-lt"/>
                <a:ea typeface="Arial"/>
                <a:cs typeface="Arial"/>
                <a:sym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6">
            <a:extLst>
              <a:ext uri="{FF2B5EF4-FFF2-40B4-BE49-F238E27FC236}">
                <a16:creationId xmlns:a16="http://schemas.microsoft.com/office/drawing/2014/main" id="{AF0FBAD9-4FD0-4F41-9B1E-14F04A99A03D}"/>
              </a:ext>
            </a:extLst>
          </p:cNvPr>
          <p:cNvSpPr>
            <a:spLocks noGrp="1"/>
          </p:cNvSpPr>
          <p:nvPr>
            <p:ph sz="quarter" idx="14"/>
          </p:nvPr>
        </p:nvSpPr>
        <p:spPr>
          <a:xfrm>
            <a:off x="450000" y="442663"/>
            <a:ext cx="2358293" cy="561735"/>
          </a:xfrm>
          <a:prstGeom prst="parallelogram">
            <a:avLst>
              <a:gd name="adj" fmla="val 25000"/>
            </a:avLst>
          </a:prstGeom>
          <a:solidFill>
            <a:schemeClr val="bg1"/>
          </a:solidFill>
        </p:spPr>
        <p:txBody>
          <a:bodyPr vert="horz" wrap="none" lIns="0" tIns="36000" rIns="0" bIns="36000" rtlCol="0" anchor="ctr">
            <a:spAutoFit/>
          </a:bodyPr>
          <a:lstStyle>
            <a:lvl1pPr marL="0" indent="0" algn="ctr">
              <a:lnSpc>
                <a:spcPct val="100000"/>
              </a:lnSpc>
              <a:buNone/>
              <a:defRPr lang="en-GB" sz="2400" b="1" dirty="0">
                <a:solidFill>
                  <a:srgbClr val="06346E"/>
                </a:solidFill>
                <a:latin typeface="+mj-lt"/>
                <a:ea typeface="+mn-ea"/>
                <a:cs typeface="EDF 2020" panose="020B0503020203020204" pitchFamily="34" charset="77"/>
              </a:defRPr>
            </a:lvl1pPr>
          </a:lstStyle>
          <a:p>
            <a:pPr marL="228578" lvl="0" indent="-228578" defTabSz="914354">
              <a:spcAft>
                <a:spcPts val="2200"/>
              </a:spcAft>
            </a:pPr>
            <a:r>
              <a:rPr lang="en-US"/>
              <a:t>Click to edit Master text styles</a:t>
            </a:r>
          </a:p>
        </p:txBody>
      </p:sp>
    </p:spTree>
    <p:extLst>
      <p:ext uri="{BB962C8B-B14F-4D97-AF65-F5344CB8AC3E}">
        <p14:creationId xmlns:p14="http://schemas.microsoft.com/office/powerpoint/2010/main" val="9287584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Y)">
    <p:bg>
      <p:bgPr>
        <a:solidFill>
          <a:schemeClr val="accent3"/>
        </a:solidFill>
        <a:effectLst/>
      </p:bgPr>
    </p:bg>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3B024DC5-BEC0-C9DD-4749-7806076988A1}"/>
              </a:ext>
            </a:extLst>
          </p:cNvPr>
          <p:cNvSpPr/>
          <p:nvPr userDrawn="1"/>
        </p:nvSpPr>
        <p:spPr>
          <a:xfrm>
            <a:off x="9789344" y="0"/>
            <a:ext cx="2402656" cy="1851564"/>
          </a:xfrm>
          <a:custGeom>
            <a:avLst/>
            <a:gdLst>
              <a:gd name="connsiteX0" fmla="*/ 0 w 2402656"/>
              <a:gd name="connsiteY0" fmla="*/ 0 h 1851564"/>
              <a:gd name="connsiteX1" fmla="*/ 2402656 w 2402656"/>
              <a:gd name="connsiteY1" fmla="*/ 0 h 1851564"/>
              <a:gd name="connsiteX2" fmla="*/ 2402656 w 2402656"/>
              <a:gd name="connsiteY2" fmla="*/ 1851564 h 1851564"/>
              <a:gd name="connsiteX3" fmla="*/ 564939 w 2402656"/>
              <a:gd name="connsiteY3" fmla="*/ 1530738 h 1851564"/>
            </a:gdLst>
            <a:ahLst/>
            <a:cxnLst>
              <a:cxn ang="0">
                <a:pos x="connsiteX0" y="connsiteY0"/>
              </a:cxn>
              <a:cxn ang="0">
                <a:pos x="connsiteX1" y="connsiteY1"/>
              </a:cxn>
              <a:cxn ang="0">
                <a:pos x="connsiteX2" y="connsiteY2"/>
              </a:cxn>
              <a:cxn ang="0">
                <a:pos x="connsiteX3" y="connsiteY3"/>
              </a:cxn>
            </a:cxnLst>
            <a:rect l="l" t="t" r="r" b="b"/>
            <a:pathLst>
              <a:path w="2402656" h="1851564">
                <a:moveTo>
                  <a:pt x="0" y="0"/>
                </a:moveTo>
                <a:lnTo>
                  <a:pt x="2402656" y="0"/>
                </a:lnTo>
                <a:lnTo>
                  <a:pt x="2402656" y="1851564"/>
                </a:lnTo>
                <a:lnTo>
                  <a:pt x="564939" y="153073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dirty="0">
              <a:solidFill>
                <a:schemeClr val="bg1"/>
              </a:solidFill>
            </a:endParaRPr>
          </a:p>
        </p:txBody>
      </p:sp>
      <p:pic>
        <p:nvPicPr>
          <p:cNvPr id="2" name="Picture 1" descr="A picture containing graphics, font, graphic design, design&#10;&#10;Description automatically generated">
            <a:extLst>
              <a:ext uri="{FF2B5EF4-FFF2-40B4-BE49-F238E27FC236}">
                <a16:creationId xmlns:a16="http://schemas.microsoft.com/office/drawing/2014/main" id="{7FB6DF6D-698F-E34F-80D3-347B8A9B3B5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90279" y="463328"/>
            <a:ext cx="1299752" cy="579473"/>
          </a:xfrm>
          <a:prstGeom prst="rect">
            <a:avLst/>
          </a:prstGeom>
        </p:spPr>
      </p:pic>
      <p:pic>
        <p:nvPicPr>
          <p:cNvPr id="3" name="Picture 2">
            <a:extLst>
              <a:ext uri="{FF2B5EF4-FFF2-40B4-BE49-F238E27FC236}">
                <a16:creationId xmlns:a16="http://schemas.microsoft.com/office/drawing/2014/main" id="{E1F3AD0D-CC41-6FE6-D80A-8A44B6B07A0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38" t="-2392" r="23358" b="22681"/>
          <a:stretch/>
        </p:blipFill>
        <p:spPr>
          <a:xfrm>
            <a:off x="9163050" y="3714751"/>
            <a:ext cx="3027680" cy="3143250"/>
          </a:xfrm>
          <a:prstGeom prst="rect">
            <a:avLst/>
          </a:prstGeom>
        </p:spPr>
      </p:pic>
      <p:sp>
        <p:nvSpPr>
          <p:cNvPr id="6" name="Content Placeholder 6">
            <a:extLst>
              <a:ext uri="{FF2B5EF4-FFF2-40B4-BE49-F238E27FC236}">
                <a16:creationId xmlns:a16="http://schemas.microsoft.com/office/drawing/2014/main" id="{A3644764-7D9E-4957-D34D-4FC78D8E2F19}"/>
              </a:ext>
            </a:extLst>
          </p:cNvPr>
          <p:cNvSpPr>
            <a:spLocks noGrp="1"/>
          </p:cNvSpPr>
          <p:nvPr>
            <p:ph sz="quarter" idx="14"/>
          </p:nvPr>
        </p:nvSpPr>
        <p:spPr>
          <a:xfrm>
            <a:off x="449999" y="381530"/>
            <a:ext cx="8460000" cy="684000"/>
          </a:xfrm>
          <a:prstGeom prst="parallelogram">
            <a:avLst/>
          </a:prstGeom>
          <a:solidFill>
            <a:schemeClr val="bg1"/>
          </a:solidFill>
        </p:spPr>
        <p:txBody>
          <a:bodyPr vert="horz" wrap="none" lIns="0" tIns="36000" rIns="0" bIns="36000" rtlCol="0" anchor="ctr">
            <a:spAutoFit/>
          </a:bodyPr>
          <a:lstStyle>
            <a:lvl1pPr marL="0" indent="0">
              <a:lnSpc>
                <a:spcPct val="100000"/>
              </a:lnSpc>
              <a:buNone/>
              <a:defRPr lang="en-GB" sz="2400" b="1" dirty="0">
                <a:solidFill>
                  <a:srgbClr val="06346E"/>
                </a:solidFill>
                <a:latin typeface="+mj-lt"/>
                <a:ea typeface="+mn-ea"/>
                <a:cs typeface="EDF 2020" panose="020B0503020203020204" pitchFamily="34" charset="77"/>
              </a:defRPr>
            </a:lvl1pPr>
          </a:lstStyle>
          <a:p>
            <a:pPr marL="228578" lvl="0" indent="-228578" defTabSz="914354">
              <a:spcAft>
                <a:spcPts val="2200"/>
              </a:spcAft>
            </a:pPr>
            <a:r>
              <a:rPr lang="en-US"/>
              <a:t>Click to edit Master text styles</a:t>
            </a:r>
          </a:p>
        </p:txBody>
      </p:sp>
    </p:spTree>
    <p:extLst>
      <p:ext uri="{BB962C8B-B14F-4D97-AF65-F5344CB8AC3E}">
        <p14:creationId xmlns:p14="http://schemas.microsoft.com/office/powerpoint/2010/main" val="13971586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D/O)">
    <p:bg>
      <p:bgPr>
        <a:solidFill>
          <a:schemeClr val="accent1"/>
        </a:solidFill>
        <a:effectLst/>
      </p:bgPr>
    </p:bg>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3B024DC5-BEC0-C9DD-4749-7806076988A1}"/>
              </a:ext>
            </a:extLst>
          </p:cNvPr>
          <p:cNvSpPr/>
          <p:nvPr userDrawn="1"/>
        </p:nvSpPr>
        <p:spPr>
          <a:xfrm>
            <a:off x="9789344" y="0"/>
            <a:ext cx="2402656" cy="1851564"/>
          </a:xfrm>
          <a:custGeom>
            <a:avLst/>
            <a:gdLst>
              <a:gd name="connsiteX0" fmla="*/ 0 w 2402656"/>
              <a:gd name="connsiteY0" fmla="*/ 0 h 1851564"/>
              <a:gd name="connsiteX1" fmla="*/ 2402656 w 2402656"/>
              <a:gd name="connsiteY1" fmla="*/ 0 h 1851564"/>
              <a:gd name="connsiteX2" fmla="*/ 2402656 w 2402656"/>
              <a:gd name="connsiteY2" fmla="*/ 1851564 h 1851564"/>
              <a:gd name="connsiteX3" fmla="*/ 564939 w 2402656"/>
              <a:gd name="connsiteY3" fmla="*/ 1530738 h 1851564"/>
            </a:gdLst>
            <a:ahLst/>
            <a:cxnLst>
              <a:cxn ang="0">
                <a:pos x="connsiteX0" y="connsiteY0"/>
              </a:cxn>
              <a:cxn ang="0">
                <a:pos x="connsiteX1" y="connsiteY1"/>
              </a:cxn>
              <a:cxn ang="0">
                <a:pos x="connsiteX2" y="connsiteY2"/>
              </a:cxn>
              <a:cxn ang="0">
                <a:pos x="connsiteX3" y="connsiteY3"/>
              </a:cxn>
            </a:cxnLst>
            <a:rect l="l" t="t" r="r" b="b"/>
            <a:pathLst>
              <a:path w="2402656" h="1851564">
                <a:moveTo>
                  <a:pt x="0" y="0"/>
                </a:moveTo>
                <a:lnTo>
                  <a:pt x="2402656" y="0"/>
                </a:lnTo>
                <a:lnTo>
                  <a:pt x="2402656" y="1851564"/>
                </a:lnTo>
                <a:lnTo>
                  <a:pt x="564939" y="153073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dirty="0">
              <a:solidFill>
                <a:schemeClr val="bg1"/>
              </a:solidFill>
            </a:endParaRPr>
          </a:p>
        </p:txBody>
      </p:sp>
      <p:pic>
        <p:nvPicPr>
          <p:cNvPr id="17" name="Picture 16" descr="A picture containing graphics, font, graphic design, design&#10;&#10;Description automatically generated">
            <a:extLst>
              <a:ext uri="{FF2B5EF4-FFF2-40B4-BE49-F238E27FC236}">
                <a16:creationId xmlns:a16="http://schemas.microsoft.com/office/drawing/2014/main" id="{D593A9CA-9E70-E7D0-3AC9-5F99378A96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90279" y="463328"/>
            <a:ext cx="1299752" cy="579473"/>
          </a:xfrm>
          <a:prstGeom prst="rect">
            <a:avLst/>
          </a:prstGeom>
        </p:spPr>
      </p:pic>
      <p:pic>
        <p:nvPicPr>
          <p:cNvPr id="5" name="Picture 4">
            <a:extLst>
              <a:ext uri="{FF2B5EF4-FFF2-40B4-BE49-F238E27FC236}">
                <a16:creationId xmlns:a16="http://schemas.microsoft.com/office/drawing/2014/main" id="{DF7CA338-B213-BE95-6E81-27F3A0F9A6C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38" t="-2392" r="23358" b="22681"/>
          <a:stretch/>
        </p:blipFill>
        <p:spPr>
          <a:xfrm>
            <a:off x="9163050" y="3714751"/>
            <a:ext cx="3027680" cy="3143250"/>
          </a:xfrm>
          <a:prstGeom prst="rect">
            <a:avLst/>
          </a:prstGeom>
        </p:spPr>
      </p:pic>
      <p:sp>
        <p:nvSpPr>
          <p:cNvPr id="2" name="Content Placeholder 6">
            <a:extLst>
              <a:ext uri="{FF2B5EF4-FFF2-40B4-BE49-F238E27FC236}">
                <a16:creationId xmlns:a16="http://schemas.microsoft.com/office/drawing/2014/main" id="{C8AA99D6-2DD3-730C-E1F4-FA89823BB415}"/>
              </a:ext>
            </a:extLst>
          </p:cNvPr>
          <p:cNvSpPr>
            <a:spLocks noGrp="1"/>
          </p:cNvSpPr>
          <p:nvPr>
            <p:ph sz="quarter" idx="14"/>
          </p:nvPr>
        </p:nvSpPr>
        <p:spPr>
          <a:xfrm>
            <a:off x="449999" y="381530"/>
            <a:ext cx="8460000" cy="684000"/>
          </a:xfrm>
          <a:prstGeom prst="parallelogram">
            <a:avLst/>
          </a:prstGeom>
          <a:solidFill>
            <a:schemeClr val="bg1"/>
          </a:solidFill>
        </p:spPr>
        <p:txBody>
          <a:bodyPr vert="horz" wrap="none" lIns="0" tIns="36000" rIns="0" bIns="36000" rtlCol="0" anchor="ctr">
            <a:spAutoFit/>
          </a:bodyPr>
          <a:lstStyle>
            <a:lvl1pPr marL="0" indent="0">
              <a:lnSpc>
                <a:spcPct val="100000"/>
              </a:lnSpc>
              <a:buNone/>
              <a:defRPr lang="en-GB" sz="2400" b="1" dirty="0">
                <a:solidFill>
                  <a:srgbClr val="06346E"/>
                </a:solidFill>
                <a:latin typeface="+mj-lt"/>
                <a:ea typeface="+mn-ea"/>
                <a:cs typeface="EDF 2020" panose="020B0503020203020204" pitchFamily="34" charset="77"/>
              </a:defRPr>
            </a:lvl1pPr>
          </a:lstStyle>
          <a:p>
            <a:pPr marL="228578" lvl="0" indent="-228578" defTabSz="914354">
              <a:spcAft>
                <a:spcPts val="2200"/>
              </a:spcAft>
            </a:pPr>
            <a:r>
              <a:rPr lang="en-US"/>
              <a:t>Click to edit Master text styles</a:t>
            </a:r>
          </a:p>
        </p:txBody>
      </p:sp>
    </p:spTree>
    <p:extLst>
      <p:ext uri="{BB962C8B-B14F-4D97-AF65-F5344CB8AC3E}">
        <p14:creationId xmlns:p14="http://schemas.microsoft.com/office/powerpoint/2010/main" val="12028799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x2 TITLE ONLY (D/O)">
    <p:bg>
      <p:bgPr>
        <a:solidFill>
          <a:schemeClr val="accent1"/>
        </a:solidFill>
        <a:effectLst/>
      </p:bgPr>
    </p:bg>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3B024DC5-BEC0-C9DD-4749-7806076988A1}"/>
              </a:ext>
            </a:extLst>
          </p:cNvPr>
          <p:cNvSpPr/>
          <p:nvPr userDrawn="1"/>
        </p:nvSpPr>
        <p:spPr>
          <a:xfrm>
            <a:off x="9789344" y="0"/>
            <a:ext cx="2402656" cy="1851564"/>
          </a:xfrm>
          <a:custGeom>
            <a:avLst/>
            <a:gdLst>
              <a:gd name="connsiteX0" fmla="*/ 0 w 2402656"/>
              <a:gd name="connsiteY0" fmla="*/ 0 h 1851564"/>
              <a:gd name="connsiteX1" fmla="*/ 2402656 w 2402656"/>
              <a:gd name="connsiteY1" fmla="*/ 0 h 1851564"/>
              <a:gd name="connsiteX2" fmla="*/ 2402656 w 2402656"/>
              <a:gd name="connsiteY2" fmla="*/ 1851564 h 1851564"/>
              <a:gd name="connsiteX3" fmla="*/ 564939 w 2402656"/>
              <a:gd name="connsiteY3" fmla="*/ 1530738 h 1851564"/>
            </a:gdLst>
            <a:ahLst/>
            <a:cxnLst>
              <a:cxn ang="0">
                <a:pos x="connsiteX0" y="connsiteY0"/>
              </a:cxn>
              <a:cxn ang="0">
                <a:pos x="connsiteX1" y="connsiteY1"/>
              </a:cxn>
              <a:cxn ang="0">
                <a:pos x="connsiteX2" y="connsiteY2"/>
              </a:cxn>
              <a:cxn ang="0">
                <a:pos x="connsiteX3" y="connsiteY3"/>
              </a:cxn>
            </a:cxnLst>
            <a:rect l="l" t="t" r="r" b="b"/>
            <a:pathLst>
              <a:path w="2402656" h="1851564">
                <a:moveTo>
                  <a:pt x="0" y="0"/>
                </a:moveTo>
                <a:lnTo>
                  <a:pt x="2402656" y="0"/>
                </a:lnTo>
                <a:lnTo>
                  <a:pt x="2402656" y="1851564"/>
                </a:lnTo>
                <a:lnTo>
                  <a:pt x="564939" y="153073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dirty="0">
              <a:solidFill>
                <a:schemeClr val="bg1"/>
              </a:solidFill>
            </a:endParaRPr>
          </a:p>
        </p:txBody>
      </p:sp>
      <p:pic>
        <p:nvPicPr>
          <p:cNvPr id="17" name="Picture 16" descr="A picture containing graphics, font, graphic design, design&#10;&#10;Description automatically generated">
            <a:extLst>
              <a:ext uri="{FF2B5EF4-FFF2-40B4-BE49-F238E27FC236}">
                <a16:creationId xmlns:a16="http://schemas.microsoft.com/office/drawing/2014/main" id="{D593A9CA-9E70-E7D0-3AC9-5F99378A96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90279" y="463328"/>
            <a:ext cx="1299752" cy="579473"/>
          </a:xfrm>
          <a:prstGeom prst="rect">
            <a:avLst/>
          </a:prstGeom>
        </p:spPr>
      </p:pic>
      <p:sp>
        <p:nvSpPr>
          <p:cNvPr id="2" name="Content Placeholder 6">
            <a:extLst>
              <a:ext uri="{FF2B5EF4-FFF2-40B4-BE49-F238E27FC236}">
                <a16:creationId xmlns:a16="http://schemas.microsoft.com/office/drawing/2014/main" id="{E09DC107-5F44-F065-EF46-A9E0E46C7AC0}"/>
              </a:ext>
            </a:extLst>
          </p:cNvPr>
          <p:cNvSpPr>
            <a:spLocks noGrp="1"/>
          </p:cNvSpPr>
          <p:nvPr>
            <p:ph sz="quarter" idx="15"/>
          </p:nvPr>
        </p:nvSpPr>
        <p:spPr>
          <a:xfrm>
            <a:off x="380998" y="1173531"/>
            <a:ext cx="8460000" cy="684000"/>
          </a:xfrm>
          <a:prstGeom prst="parallelogram">
            <a:avLst/>
          </a:prstGeom>
          <a:solidFill>
            <a:schemeClr val="bg1"/>
          </a:solidFill>
        </p:spPr>
        <p:txBody>
          <a:bodyPr vert="horz" wrap="none" lIns="0" tIns="36000" rIns="0" bIns="36000" rtlCol="0" anchor="ctr">
            <a:spAutoFit/>
          </a:bodyPr>
          <a:lstStyle>
            <a:lvl1pPr>
              <a:defRPr lang="en-GB" sz="2400" b="1" dirty="0">
                <a:solidFill>
                  <a:srgbClr val="06346E"/>
                </a:solidFill>
                <a:latin typeface="+mj-lt"/>
                <a:ea typeface="+mn-ea"/>
                <a:cs typeface="EDF 2020" panose="020B0503020203020204" pitchFamily="34" charset="77"/>
              </a:defRPr>
            </a:lvl1pPr>
          </a:lstStyle>
          <a:p>
            <a:pPr lvl="0" defTabSz="914354">
              <a:lnSpc>
                <a:spcPct val="100000"/>
              </a:lnSpc>
              <a:spcAft>
                <a:spcPts val="2200"/>
              </a:spcAft>
              <a:buNone/>
            </a:pPr>
            <a:r>
              <a:rPr lang="en-US"/>
              <a:t>Click to edit Master text styles</a:t>
            </a:r>
          </a:p>
        </p:txBody>
      </p:sp>
      <p:sp>
        <p:nvSpPr>
          <p:cNvPr id="4" name="Content Placeholder 6">
            <a:extLst>
              <a:ext uri="{FF2B5EF4-FFF2-40B4-BE49-F238E27FC236}">
                <a16:creationId xmlns:a16="http://schemas.microsoft.com/office/drawing/2014/main" id="{ABB2E428-3184-B929-2238-61128A604192}"/>
              </a:ext>
            </a:extLst>
          </p:cNvPr>
          <p:cNvSpPr>
            <a:spLocks noGrp="1"/>
          </p:cNvSpPr>
          <p:nvPr>
            <p:ph sz="quarter" idx="14"/>
          </p:nvPr>
        </p:nvSpPr>
        <p:spPr>
          <a:xfrm>
            <a:off x="449999" y="381530"/>
            <a:ext cx="8460000" cy="684000"/>
          </a:xfrm>
          <a:prstGeom prst="parallelogram">
            <a:avLst/>
          </a:prstGeom>
          <a:solidFill>
            <a:schemeClr val="bg1"/>
          </a:solidFill>
        </p:spPr>
        <p:txBody>
          <a:bodyPr vert="horz" wrap="none" lIns="0" tIns="36000" rIns="0" bIns="36000" rtlCol="0" anchor="ctr">
            <a:spAutoFit/>
          </a:bodyPr>
          <a:lstStyle>
            <a:lvl1pPr marL="0" indent="0">
              <a:lnSpc>
                <a:spcPct val="100000"/>
              </a:lnSpc>
              <a:buNone/>
              <a:defRPr lang="en-GB" sz="2400" b="1" dirty="0">
                <a:solidFill>
                  <a:srgbClr val="06346E"/>
                </a:solidFill>
                <a:latin typeface="+mj-lt"/>
                <a:ea typeface="+mn-ea"/>
                <a:cs typeface="EDF 2020" panose="020B0503020203020204" pitchFamily="34" charset="77"/>
              </a:defRPr>
            </a:lvl1pPr>
          </a:lstStyle>
          <a:p>
            <a:pPr marL="228578" lvl="0" indent="-228578" defTabSz="914354">
              <a:spcAft>
                <a:spcPts val="2200"/>
              </a:spcAft>
            </a:pPr>
            <a:r>
              <a:rPr lang="en-US"/>
              <a:t>Click to edit Master text styles</a:t>
            </a:r>
          </a:p>
        </p:txBody>
      </p:sp>
      <p:pic>
        <p:nvPicPr>
          <p:cNvPr id="3" name="Picture 2">
            <a:extLst>
              <a:ext uri="{FF2B5EF4-FFF2-40B4-BE49-F238E27FC236}">
                <a16:creationId xmlns:a16="http://schemas.microsoft.com/office/drawing/2014/main" id="{109A8799-58F7-DA50-72C8-D5081D79F31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38" t="-2392" r="23358" b="22681"/>
          <a:stretch/>
        </p:blipFill>
        <p:spPr>
          <a:xfrm>
            <a:off x="9163050" y="3714751"/>
            <a:ext cx="3027680" cy="3143250"/>
          </a:xfrm>
          <a:prstGeom prst="rect">
            <a:avLst/>
          </a:prstGeom>
        </p:spPr>
      </p:pic>
    </p:spTree>
    <p:extLst>
      <p:ext uri="{BB962C8B-B14F-4D97-AF65-F5344CB8AC3E}">
        <p14:creationId xmlns:p14="http://schemas.microsoft.com/office/powerpoint/2010/main" val="8488812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D/O)">
    <p:bg>
      <p:bgPr>
        <a:solidFill>
          <a:schemeClr val="accent1"/>
        </a:solidFill>
        <a:effectLst/>
      </p:bgPr>
    </p:bg>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7DEA4D86-8D87-EB6D-F69C-C377A97264FD}"/>
              </a:ext>
            </a:extLst>
          </p:cNvPr>
          <p:cNvSpPr>
            <a:spLocks noGrp="1"/>
          </p:cNvSpPr>
          <p:nvPr>
            <p:ph type="body" sz="quarter" idx="10"/>
          </p:nvPr>
        </p:nvSpPr>
        <p:spPr>
          <a:xfrm>
            <a:off x="462669" y="2124000"/>
            <a:ext cx="11327362" cy="4186800"/>
          </a:xfrm>
        </p:spPr>
        <p:txBody>
          <a:bodyPr/>
          <a:lstStyle>
            <a:lvl1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1pPr>
            <a:lvl2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2pPr>
            <a:lvl3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3pPr>
            <a:lvl4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4pPr>
            <a:lvl5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a:solidFill>
                  <a:schemeClr val="bg1"/>
                </a:solidFill>
                <a:latin typeface="+mn-lt"/>
                <a:ea typeface="Arial"/>
                <a:cs typeface="Arial"/>
                <a:sym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Free-form: Shape 15">
            <a:extLst>
              <a:ext uri="{FF2B5EF4-FFF2-40B4-BE49-F238E27FC236}">
                <a16:creationId xmlns:a16="http://schemas.microsoft.com/office/drawing/2014/main" id="{3B024DC5-BEC0-C9DD-4749-7806076988A1}"/>
              </a:ext>
            </a:extLst>
          </p:cNvPr>
          <p:cNvSpPr/>
          <p:nvPr userDrawn="1"/>
        </p:nvSpPr>
        <p:spPr>
          <a:xfrm>
            <a:off x="9789344" y="0"/>
            <a:ext cx="2402656" cy="1851564"/>
          </a:xfrm>
          <a:custGeom>
            <a:avLst/>
            <a:gdLst>
              <a:gd name="connsiteX0" fmla="*/ 0 w 2402656"/>
              <a:gd name="connsiteY0" fmla="*/ 0 h 1851564"/>
              <a:gd name="connsiteX1" fmla="*/ 2402656 w 2402656"/>
              <a:gd name="connsiteY1" fmla="*/ 0 h 1851564"/>
              <a:gd name="connsiteX2" fmla="*/ 2402656 w 2402656"/>
              <a:gd name="connsiteY2" fmla="*/ 1851564 h 1851564"/>
              <a:gd name="connsiteX3" fmla="*/ 564939 w 2402656"/>
              <a:gd name="connsiteY3" fmla="*/ 1530738 h 1851564"/>
            </a:gdLst>
            <a:ahLst/>
            <a:cxnLst>
              <a:cxn ang="0">
                <a:pos x="connsiteX0" y="connsiteY0"/>
              </a:cxn>
              <a:cxn ang="0">
                <a:pos x="connsiteX1" y="connsiteY1"/>
              </a:cxn>
              <a:cxn ang="0">
                <a:pos x="connsiteX2" y="connsiteY2"/>
              </a:cxn>
              <a:cxn ang="0">
                <a:pos x="connsiteX3" y="connsiteY3"/>
              </a:cxn>
            </a:cxnLst>
            <a:rect l="l" t="t" r="r" b="b"/>
            <a:pathLst>
              <a:path w="2402656" h="1851564">
                <a:moveTo>
                  <a:pt x="0" y="0"/>
                </a:moveTo>
                <a:lnTo>
                  <a:pt x="2402656" y="0"/>
                </a:lnTo>
                <a:lnTo>
                  <a:pt x="2402656" y="1851564"/>
                </a:lnTo>
                <a:lnTo>
                  <a:pt x="564939" y="153073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dirty="0">
              <a:solidFill>
                <a:schemeClr val="bg1"/>
              </a:solidFill>
            </a:endParaRPr>
          </a:p>
        </p:txBody>
      </p:sp>
      <p:pic>
        <p:nvPicPr>
          <p:cNvPr id="17" name="Picture 16" descr="A picture containing graphics, font, graphic design, design&#10;&#10;Description automatically generated">
            <a:extLst>
              <a:ext uri="{FF2B5EF4-FFF2-40B4-BE49-F238E27FC236}">
                <a16:creationId xmlns:a16="http://schemas.microsoft.com/office/drawing/2014/main" id="{D593A9CA-9E70-E7D0-3AC9-5F99378A96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90279" y="463328"/>
            <a:ext cx="1299752" cy="579473"/>
          </a:xfrm>
          <a:prstGeom prst="rect">
            <a:avLst/>
          </a:prstGeom>
        </p:spPr>
      </p:pic>
      <p:sp>
        <p:nvSpPr>
          <p:cNvPr id="10" name="Content Placeholder 6">
            <a:extLst>
              <a:ext uri="{FF2B5EF4-FFF2-40B4-BE49-F238E27FC236}">
                <a16:creationId xmlns:a16="http://schemas.microsoft.com/office/drawing/2014/main" id="{2C0CE9B1-0682-8A81-F044-3A38F25F5892}"/>
              </a:ext>
            </a:extLst>
          </p:cNvPr>
          <p:cNvSpPr>
            <a:spLocks noGrp="1"/>
          </p:cNvSpPr>
          <p:nvPr>
            <p:ph sz="quarter" idx="14"/>
          </p:nvPr>
        </p:nvSpPr>
        <p:spPr>
          <a:xfrm>
            <a:off x="449999" y="381530"/>
            <a:ext cx="8460000" cy="684000"/>
          </a:xfrm>
          <a:prstGeom prst="parallelogram">
            <a:avLst/>
          </a:prstGeom>
          <a:solidFill>
            <a:schemeClr val="bg1"/>
          </a:solidFill>
        </p:spPr>
        <p:txBody>
          <a:bodyPr vert="horz" wrap="none" lIns="0" tIns="36000" rIns="0" bIns="36000" rtlCol="0" anchor="ctr">
            <a:spAutoFit/>
          </a:bodyPr>
          <a:lstStyle>
            <a:lvl1pPr marL="0" indent="0">
              <a:lnSpc>
                <a:spcPct val="100000"/>
              </a:lnSpc>
              <a:buNone/>
              <a:defRPr lang="en-GB" sz="2400" b="1" dirty="0">
                <a:solidFill>
                  <a:srgbClr val="06346E"/>
                </a:solidFill>
                <a:latin typeface="+mj-lt"/>
                <a:ea typeface="+mn-ea"/>
                <a:cs typeface="EDF 2020" panose="020B0503020203020204" pitchFamily="34" charset="77"/>
              </a:defRPr>
            </a:lvl1pPr>
          </a:lstStyle>
          <a:p>
            <a:pPr marL="228578" lvl="0" indent="-228578" defTabSz="914354">
              <a:spcAft>
                <a:spcPts val="2200"/>
              </a:spcAft>
            </a:pPr>
            <a:r>
              <a:rPr lang="en-US"/>
              <a:t>Click to edit Master text styles</a:t>
            </a:r>
          </a:p>
        </p:txBody>
      </p:sp>
    </p:spTree>
    <p:extLst>
      <p:ext uri="{BB962C8B-B14F-4D97-AF65-F5344CB8AC3E}">
        <p14:creationId xmlns:p14="http://schemas.microsoft.com/office/powerpoint/2010/main" val="39641196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x2 TITLE AND CONTENT (D/O)">
    <p:bg>
      <p:bgPr>
        <a:solidFill>
          <a:schemeClr val="accent1"/>
        </a:solidFill>
        <a:effectLst/>
      </p:bgPr>
    </p:bg>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7DEA4D86-8D87-EB6D-F69C-C377A97264FD}"/>
              </a:ext>
            </a:extLst>
          </p:cNvPr>
          <p:cNvSpPr>
            <a:spLocks noGrp="1"/>
          </p:cNvSpPr>
          <p:nvPr>
            <p:ph type="body" sz="quarter" idx="10"/>
          </p:nvPr>
        </p:nvSpPr>
        <p:spPr>
          <a:xfrm>
            <a:off x="462669" y="2124000"/>
            <a:ext cx="11327362" cy="4186800"/>
          </a:xfrm>
        </p:spPr>
        <p:txBody>
          <a:bodyPr/>
          <a:lstStyle>
            <a:lvl1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1pPr>
            <a:lvl2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2pPr>
            <a:lvl3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3pPr>
            <a:lvl4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4pPr>
            <a:lvl5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a:solidFill>
                  <a:schemeClr val="bg1"/>
                </a:solidFill>
                <a:latin typeface="+mn-lt"/>
                <a:ea typeface="Arial"/>
                <a:cs typeface="Arial"/>
                <a:sym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Free-form: Shape 15">
            <a:extLst>
              <a:ext uri="{FF2B5EF4-FFF2-40B4-BE49-F238E27FC236}">
                <a16:creationId xmlns:a16="http://schemas.microsoft.com/office/drawing/2014/main" id="{3B024DC5-BEC0-C9DD-4749-7806076988A1}"/>
              </a:ext>
            </a:extLst>
          </p:cNvPr>
          <p:cNvSpPr/>
          <p:nvPr userDrawn="1"/>
        </p:nvSpPr>
        <p:spPr>
          <a:xfrm>
            <a:off x="9789344" y="0"/>
            <a:ext cx="2402656" cy="1851564"/>
          </a:xfrm>
          <a:custGeom>
            <a:avLst/>
            <a:gdLst>
              <a:gd name="connsiteX0" fmla="*/ 0 w 2402656"/>
              <a:gd name="connsiteY0" fmla="*/ 0 h 1851564"/>
              <a:gd name="connsiteX1" fmla="*/ 2402656 w 2402656"/>
              <a:gd name="connsiteY1" fmla="*/ 0 h 1851564"/>
              <a:gd name="connsiteX2" fmla="*/ 2402656 w 2402656"/>
              <a:gd name="connsiteY2" fmla="*/ 1851564 h 1851564"/>
              <a:gd name="connsiteX3" fmla="*/ 564939 w 2402656"/>
              <a:gd name="connsiteY3" fmla="*/ 1530738 h 1851564"/>
            </a:gdLst>
            <a:ahLst/>
            <a:cxnLst>
              <a:cxn ang="0">
                <a:pos x="connsiteX0" y="connsiteY0"/>
              </a:cxn>
              <a:cxn ang="0">
                <a:pos x="connsiteX1" y="connsiteY1"/>
              </a:cxn>
              <a:cxn ang="0">
                <a:pos x="connsiteX2" y="connsiteY2"/>
              </a:cxn>
              <a:cxn ang="0">
                <a:pos x="connsiteX3" y="connsiteY3"/>
              </a:cxn>
            </a:cxnLst>
            <a:rect l="l" t="t" r="r" b="b"/>
            <a:pathLst>
              <a:path w="2402656" h="1851564">
                <a:moveTo>
                  <a:pt x="0" y="0"/>
                </a:moveTo>
                <a:lnTo>
                  <a:pt x="2402656" y="0"/>
                </a:lnTo>
                <a:lnTo>
                  <a:pt x="2402656" y="1851564"/>
                </a:lnTo>
                <a:lnTo>
                  <a:pt x="564939" y="153073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dirty="0">
              <a:solidFill>
                <a:schemeClr val="bg1"/>
              </a:solidFill>
            </a:endParaRPr>
          </a:p>
        </p:txBody>
      </p:sp>
      <p:pic>
        <p:nvPicPr>
          <p:cNvPr id="17" name="Picture 16" descr="A picture containing graphics, font, graphic design, design&#10;&#10;Description automatically generated">
            <a:extLst>
              <a:ext uri="{FF2B5EF4-FFF2-40B4-BE49-F238E27FC236}">
                <a16:creationId xmlns:a16="http://schemas.microsoft.com/office/drawing/2014/main" id="{D593A9CA-9E70-E7D0-3AC9-5F99378A96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90279" y="463328"/>
            <a:ext cx="1299752" cy="579473"/>
          </a:xfrm>
          <a:prstGeom prst="rect">
            <a:avLst/>
          </a:prstGeom>
        </p:spPr>
      </p:pic>
      <p:sp>
        <p:nvSpPr>
          <p:cNvPr id="5" name="Content Placeholder 6">
            <a:extLst>
              <a:ext uri="{FF2B5EF4-FFF2-40B4-BE49-F238E27FC236}">
                <a16:creationId xmlns:a16="http://schemas.microsoft.com/office/drawing/2014/main" id="{8413BF18-1BE5-0D84-A18A-035CEECA6735}"/>
              </a:ext>
            </a:extLst>
          </p:cNvPr>
          <p:cNvSpPr>
            <a:spLocks noGrp="1"/>
          </p:cNvSpPr>
          <p:nvPr>
            <p:ph sz="quarter" idx="14"/>
          </p:nvPr>
        </p:nvSpPr>
        <p:spPr>
          <a:xfrm>
            <a:off x="449999" y="381530"/>
            <a:ext cx="8460000" cy="684000"/>
          </a:xfrm>
          <a:prstGeom prst="parallelogram">
            <a:avLst/>
          </a:prstGeom>
          <a:solidFill>
            <a:schemeClr val="bg1"/>
          </a:solidFill>
        </p:spPr>
        <p:txBody>
          <a:bodyPr vert="horz" wrap="none" lIns="0" tIns="36000" rIns="0" bIns="36000" rtlCol="0" anchor="ctr">
            <a:spAutoFit/>
          </a:bodyPr>
          <a:lstStyle>
            <a:lvl1pPr marL="0" indent="0">
              <a:lnSpc>
                <a:spcPct val="100000"/>
              </a:lnSpc>
              <a:buNone/>
              <a:defRPr lang="en-GB" sz="2400" b="1" dirty="0">
                <a:solidFill>
                  <a:srgbClr val="06346E"/>
                </a:solidFill>
                <a:latin typeface="+mj-lt"/>
                <a:ea typeface="+mn-ea"/>
                <a:cs typeface="EDF 2020" panose="020B0503020203020204" pitchFamily="34" charset="77"/>
              </a:defRPr>
            </a:lvl1pPr>
          </a:lstStyle>
          <a:p>
            <a:pPr marL="228578" lvl="0" indent="-228578" defTabSz="914354">
              <a:spcAft>
                <a:spcPts val="2200"/>
              </a:spcAft>
            </a:pPr>
            <a:r>
              <a:rPr lang="en-US"/>
              <a:t>Click to edit Master text styles</a:t>
            </a:r>
          </a:p>
        </p:txBody>
      </p:sp>
      <p:sp>
        <p:nvSpPr>
          <p:cNvPr id="3" name="Content Placeholder 6">
            <a:extLst>
              <a:ext uri="{FF2B5EF4-FFF2-40B4-BE49-F238E27FC236}">
                <a16:creationId xmlns:a16="http://schemas.microsoft.com/office/drawing/2014/main" id="{BDF346A3-E792-F4DD-937E-2DD34535576D}"/>
              </a:ext>
            </a:extLst>
          </p:cNvPr>
          <p:cNvSpPr>
            <a:spLocks noGrp="1"/>
          </p:cNvSpPr>
          <p:nvPr>
            <p:ph sz="quarter" idx="16"/>
          </p:nvPr>
        </p:nvSpPr>
        <p:spPr>
          <a:xfrm>
            <a:off x="380998" y="1173600"/>
            <a:ext cx="8460000" cy="684000"/>
          </a:xfrm>
          <a:prstGeom prst="parallelogram">
            <a:avLst/>
          </a:prstGeom>
          <a:solidFill>
            <a:schemeClr val="bg1"/>
          </a:solidFill>
        </p:spPr>
        <p:txBody>
          <a:bodyPr vert="horz" wrap="none" lIns="0" tIns="36000" rIns="0" bIns="36000" rtlCol="0" anchor="ctr">
            <a:spAutoFit/>
          </a:bodyPr>
          <a:lstStyle>
            <a:lvl1pPr marL="0" indent="0">
              <a:lnSpc>
                <a:spcPct val="100000"/>
              </a:lnSpc>
              <a:buNone/>
              <a:defRPr lang="en-GB" sz="2400" b="1" dirty="0">
                <a:solidFill>
                  <a:srgbClr val="06346E"/>
                </a:solidFill>
                <a:latin typeface="+mj-lt"/>
                <a:ea typeface="+mn-ea"/>
                <a:cs typeface="EDF 2020" panose="020B0503020203020204" pitchFamily="34" charset="77"/>
              </a:defRPr>
            </a:lvl1pPr>
          </a:lstStyle>
          <a:p>
            <a:pPr marL="228578" lvl="0" indent="-228578" defTabSz="914354">
              <a:spcAft>
                <a:spcPts val="2200"/>
              </a:spcAft>
            </a:pPr>
            <a:r>
              <a:rPr lang="en-US"/>
              <a:t>Click to edit Master text styles</a:t>
            </a:r>
          </a:p>
        </p:txBody>
      </p:sp>
    </p:spTree>
    <p:extLst>
      <p:ext uri="{BB962C8B-B14F-4D97-AF65-F5344CB8AC3E}">
        <p14:creationId xmlns:p14="http://schemas.microsoft.com/office/powerpoint/2010/main" val="84236532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WITH IMAGE RIGHT (D/O)">
    <p:bg>
      <p:bgPr>
        <a:solidFill>
          <a:schemeClr val="accent1"/>
        </a:solidFill>
        <a:effectLst/>
      </p:bgPr>
    </p:bg>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7DEA4D86-8D87-EB6D-F69C-C377A97264FD}"/>
              </a:ext>
            </a:extLst>
          </p:cNvPr>
          <p:cNvSpPr>
            <a:spLocks noGrp="1"/>
          </p:cNvSpPr>
          <p:nvPr>
            <p:ph type="body" sz="quarter" idx="10"/>
          </p:nvPr>
        </p:nvSpPr>
        <p:spPr>
          <a:xfrm>
            <a:off x="462669" y="2124000"/>
            <a:ext cx="5400000" cy="4186800"/>
          </a:xfrm>
        </p:spPr>
        <p:txBody>
          <a:bodyPr/>
          <a:lstStyle>
            <a:lvl1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1pPr>
            <a:lvl2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2pPr>
            <a:lvl3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3pPr>
            <a:lvl4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4pPr>
            <a:lvl5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a:solidFill>
                  <a:schemeClr val="bg1"/>
                </a:solidFill>
                <a:latin typeface="+mn-lt"/>
                <a:ea typeface="Arial"/>
                <a:cs typeface="Arial"/>
                <a:sym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Free-form: Shape 15">
            <a:extLst>
              <a:ext uri="{FF2B5EF4-FFF2-40B4-BE49-F238E27FC236}">
                <a16:creationId xmlns:a16="http://schemas.microsoft.com/office/drawing/2014/main" id="{3B024DC5-BEC0-C9DD-4749-7806076988A1}"/>
              </a:ext>
            </a:extLst>
          </p:cNvPr>
          <p:cNvSpPr/>
          <p:nvPr userDrawn="1"/>
        </p:nvSpPr>
        <p:spPr>
          <a:xfrm>
            <a:off x="9789344" y="0"/>
            <a:ext cx="2402656" cy="1851564"/>
          </a:xfrm>
          <a:custGeom>
            <a:avLst/>
            <a:gdLst>
              <a:gd name="connsiteX0" fmla="*/ 0 w 2402656"/>
              <a:gd name="connsiteY0" fmla="*/ 0 h 1851564"/>
              <a:gd name="connsiteX1" fmla="*/ 2402656 w 2402656"/>
              <a:gd name="connsiteY1" fmla="*/ 0 h 1851564"/>
              <a:gd name="connsiteX2" fmla="*/ 2402656 w 2402656"/>
              <a:gd name="connsiteY2" fmla="*/ 1851564 h 1851564"/>
              <a:gd name="connsiteX3" fmla="*/ 564939 w 2402656"/>
              <a:gd name="connsiteY3" fmla="*/ 1530738 h 1851564"/>
            </a:gdLst>
            <a:ahLst/>
            <a:cxnLst>
              <a:cxn ang="0">
                <a:pos x="connsiteX0" y="connsiteY0"/>
              </a:cxn>
              <a:cxn ang="0">
                <a:pos x="connsiteX1" y="connsiteY1"/>
              </a:cxn>
              <a:cxn ang="0">
                <a:pos x="connsiteX2" y="connsiteY2"/>
              </a:cxn>
              <a:cxn ang="0">
                <a:pos x="connsiteX3" y="connsiteY3"/>
              </a:cxn>
            </a:cxnLst>
            <a:rect l="l" t="t" r="r" b="b"/>
            <a:pathLst>
              <a:path w="2402656" h="1851564">
                <a:moveTo>
                  <a:pt x="0" y="0"/>
                </a:moveTo>
                <a:lnTo>
                  <a:pt x="2402656" y="0"/>
                </a:lnTo>
                <a:lnTo>
                  <a:pt x="2402656" y="1851564"/>
                </a:lnTo>
                <a:lnTo>
                  <a:pt x="564939" y="153073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dirty="0">
              <a:solidFill>
                <a:schemeClr val="bg1"/>
              </a:solidFill>
            </a:endParaRPr>
          </a:p>
        </p:txBody>
      </p:sp>
      <p:pic>
        <p:nvPicPr>
          <p:cNvPr id="17" name="Picture 16" descr="A picture containing graphics, font, graphic design, design&#10;&#10;Description automatically generated">
            <a:extLst>
              <a:ext uri="{FF2B5EF4-FFF2-40B4-BE49-F238E27FC236}">
                <a16:creationId xmlns:a16="http://schemas.microsoft.com/office/drawing/2014/main" id="{D593A9CA-9E70-E7D0-3AC9-5F99378A96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90279" y="463328"/>
            <a:ext cx="1299752" cy="579473"/>
          </a:xfrm>
          <a:prstGeom prst="rect">
            <a:avLst/>
          </a:prstGeom>
        </p:spPr>
      </p:pic>
      <p:sp>
        <p:nvSpPr>
          <p:cNvPr id="7" name="Content Placeholder 6">
            <a:extLst>
              <a:ext uri="{FF2B5EF4-FFF2-40B4-BE49-F238E27FC236}">
                <a16:creationId xmlns:a16="http://schemas.microsoft.com/office/drawing/2014/main" id="{CD58F5FE-B99C-8F52-8233-EC4F26451CDB}"/>
              </a:ext>
            </a:extLst>
          </p:cNvPr>
          <p:cNvSpPr>
            <a:spLocks noGrp="1"/>
          </p:cNvSpPr>
          <p:nvPr>
            <p:ph sz="quarter" idx="14"/>
          </p:nvPr>
        </p:nvSpPr>
        <p:spPr>
          <a:xfrm>
            <a:off x="449999" y="381530"/>
            <a:ext cx="8460000" cy="684000"/>
          </a:xfrm>
          <a:prstGeom prst="parallelogram">
            <a:avLst/>
          </a:prstGeom>
          <a:solidFill>
            <a:schemeClr val="bg1"/>
          </a:solidFill>
        </p:spPr>
        <p:txBody>
          <a:bodyPr vert="horz" wrap="none" lIns="0" tIns="36000" rIns="0" bIns="36000" rtlCol="0" anchor="ctr">
            <a:spAutoFit/>
          </a:bodyPr>
          <a:lstStyle>
            <a:lvl1pPr marL="0" indent="0">
              <a:lnSpc>
                <a:spcPct val="100000"/>
              </a:lnSpc>
              <a:buNone/>
              <a:defRPr lang="en-GB" sz="2400" b="1" dirty="0">
                <a:solidFill>
                  <a:srgbClr val="06346E"/>
                </a:solidFill>
                <a:latin typeface="+mj-lt"/>
                <a:ea typeface="+mn-ea"/>
                <a:cs typeface="EDF 2020" panose="020B0503020203020204" pitchFamily="34" charset="77"/>
              </a:defRPr>
            </a:lvl1pPr>
          </a:lstStyle>
          <a:p>
            <a:pPr marL="228578" lvl="0" indent="-228578" defTabSz="914354">
              <a:spcAft>
                <a:spcPts val="2200"/>
              </a:spcAft>
            </a:pPr>
            <a:r>
              <a:rPr lang="en-US"/>
              <a:t>Click to edit Master text styles</a:t>
            </a:r>
          </a:p>
        </p:txBody>
      </p:sp>
    </p:spTree>
    <p:extLst>
      <p:ext uri="{BB962C8B-B14F-4D97-AF65-F5344CB8AC3E}">
        <p14:creationId xmlns:p14="http://schemas.microsoft.com/office/powerpoint/2010/main" val="10627579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 x2 TITLE AND CONTENT WITH IMAGE RIGHT (D/O)">
    <p:bg>
      <p:bgPr>
        <a:solidFill>
          <a:schemeClr val="accent1"/>
        </a:solidFill>
        <a:effectLst/>
      </p:bgPr>
    </p:bg>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3B024DC5-BEC0-C9DD-4749-7806076988A1}"/>
              </a:ext>
            </a:extLst>
          </p:cNvPr>
          <p:cNvSpPr/>
          <p:nvPr userDrawn="1"/>
        </p:nvSpPr>
        <p:spPr>
          <a:xfrm>
            <a:off x="9789344" y="0"/>
            <a:ext cx="2402656" cy="1851564"/>
          </a:xfrm>
          <a:custGeom>
            <a:avLst/>
            <a:gdLst>
              <a:gd name="connsiteX0" fmla="*/ 0 w 2402656"/>
              <a:gd name="connsiteY0" fmla="*/ 0 h 1851564"/>
              <a:gd name="connsiteX1" fmla="*/ 2402656 w 2402656"/>
              <a:gd name="connsiteY1" fmla="*/ 0 h 1851564"/>
              <a:gd name="connsiteX2" fmla="*/ 2402656 w 2402656"/>
              <a:gd name="connsiteY2" fmla="*/ 1851564 h 1851564"/>
              <a:gd name="connsiteX3" fmla="*/ 564939 w 2402656"/>
              <a:gd name="connsiteY3" fmla="*/ 1530738 h 1851564"/>
            </a:gdLst>
            <a:ahLst/>
            <a:cxnLst>
              <a:cxn ang="0">
                <a:pos x="connsiteX0" y="connsiteY0"/>
              </a:cxn>
              <a:cxn ang="0">
                <a:pos x="connsiteX1" y="connsiteY1"/>
              </a:cxn>
              <a:cxn ang="0">
                <a:pos x="connsiteX2" y="connsiteY2"/>
              </a:cxn>
              <a:cxn ang="0">
                <a:pos x="connsiteX3" y="connsiteY3"/>
              </a:cxn>
            </a:cxnLst>
            <a:rect l="l" t="t" r="r" b="b"/>
            <a:pathLst>
              <a:path w="2402656" h="1851564">
                <a:moveTo>
                  <a:pt x="0" y="0"/>
                </a:moveTo>
                <a:lnTo>
                  <a:pt x="2402656" y="0"/>
                </a:lnTo>
                <a:lnTo>
                  <a:pt x="2402656" y="1851564"/>
                </a:lnTo>
                <a:lnTo>
                  <a:pt x="564939" y="153073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dirty="0">
              <a:solidFill>
                <a:schemeClr val="bg1"/>
              </a:solidFill>
            </a:endParaRPr>
          </a:p>
        </p:txBody>
      </p:sp>
      <p:pic>
        <p:nvPicPr>
          <p:cNvPr id="17" name="Picture 16" descr="A picture containing graphics, font, graphic design, design&#10;&#10;Description automatically generated">
            <a:extLst>
              <a:ext uri="{FF2B5EF4-FFF2-40B4-BE49-F238E27FC236}">
                <a16:creationId xmlns:a16="http://schemas.microsoft.com/office/drawing/2014/main" id="{D593A9CA-9E70-E7D0-3AC9-5F99378A96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90279" y="463328"/>
            <a:ext cx="1299752" cy="579473"/>
          </a:xfrm>
          <a:prstGeom prst="rect">
            <a:avLst/>
          </a:prstGeom>
        </p:spPr>
      </p:pic>
      <p:sp>
        <p:nvSpPr>
          <p:cNvPr id="6" name="Text Placeholder 21">
            <a:extLst>
              <a:ext uri="{FF2B5EF4-FFF2-40B4-BE49-F238E27FC236}">
                <a16:creationId xmlns:a16="http://schemas.microsoft.com/office/drawing/2014/main" id="{73F60413-5ED4-A210-3AAE-3F53C357B61B}"/>
              </a:ext>
            </a:extLst>
          </p:cNvPr>
          <p:cNvSpPr>
            <a:spLocks noGrp="1"/>
          </p:cNvSpPr>
          <p:nvPr>
            <p:ph type="body" sz="quarter" idx="10"/>
          </p:nvPr>
        </p:nvSpPr>
        <p:spPr>
          <a:xfrm>
            <a:off x="462669" y="2124000"/>
            <a:ext cx="5400000" cy="4186800"/>
          </a:xfrm>
        </p:spPr>
        <p:txBody>
          <a:bodyPr/>
          <a:lstStyle>
            <a:lvl1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1pPr>
            <a:lvl2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2pPr>
            <a:lvl3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3pPr>
            <a:lvl4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4pPr>
            <a:lvl5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a:solidFill>
                  <a:schemeClr val="bg1"/>
                </a:solidFill>
                <a:latin typeface="+mn-lt"/>
                <a:ea typeface="Arial"/>
                <a:cs typeface="Arial"/>
                <a:sym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Content Placeholder 6">
            <a:extLst>
              <a:ext uri="{FF2B5EF4-FFF2-40B4-BE49-F238E27FC236}">
                <a16:creationId xmlns:a16="http://schemas.microsoft.com/office/drawing/2014/main" id="{6BDCCB79-510D-2AE9-AF72-92F551C5316A}"/>
              </a:ext>
            </a:extLst>
          </p:cNvPr>
          <p:cNvSpPr>
            <a:spLocks noGrp="1"/>
          </p:cNvSpPr>
          <p:nvPr>
            <p:ph sz="quarter" idx="15"/>
          </p:nvPr>
        </p:nvSpPr>
        <p:spPr>
          <a:xfrm>
            <a:off x="380997" y="1173600"/>
            <a:ext cx="8460000" cy="684000"/>
          </a:xfrm>
          <a:prstGeom prst="parallelogram">
            <a:avLst/>
          </a:prstGeom>
          <a:solidFill>
            <a:schemeClr val="bg1"/>
          </a:solidFill>
        </p:spPr>
        <p:txBody>
          <a:bodyPr vert="horz" wrap="none" lIns="0" tIns="36000" rIns="0" bIns="36000" rtlCol="0" anchor="ctr">
            <a:spAutoFit/>
          </a:bodyPr>
          <a:lstStyle>
            <a:lvl1pPr marL="0" indent="0">
              <a:buNone/>
              <a:defRPr lang="en-GB" sz="2400" b="1" dirty="0">
                <a:solidFill>
                  <a:srgbClr val="06346E"/>
                </a:solidFill>
                <a:latin typeface="+mj-lt"/>
                <a:ea typeface="+mn-ea"/>
                <a:cs typeface="EDF 2020" panose="020B0503020203020204" pitchFamily="34" charset="77"/>
              </a:defRPr>
            </a:lvl1pPr>
          </a:lstStyle>
          <a:p>
            <a:pPr marL="228578" lvl="0" indent="-228578" defTabSz="914354">
              <a:lnSpc>
                <a:spcPct val="100000"/>
              </a:lnSpc>
              <a:spcAft>
                <a:spcPts val="2200"/>
              </a:spcAft>
            </a:pPr>
            <a:r>
              <a:rPr lang="en-US"/>
              <a:t>Click to edit Master text styles</a:t>
            </a:r>
          </a:p>
        </p:txBody>
      </p:sp>
      <p:sp>
        <p:nvSpPr>
          <p:cNvPr id="13" name="Content Placeholder 6">
            <a:extLst>
              <a:ext uri="{FF2B5EF4-FFF2-40B4-BE49-F238E27FC236}">
                <a16:creationId xmlns:a16="http://schemas.microsoft.com/office/drawing/2014/main" id="{78CC3260-6FE2-07C8-A00C-84039B56E572}"/>
              </a:ext>
            </a:extLst>
          </p:cNvPr>
          <p:cNvSpPr>
            <a:spLocks noGrp="1"/>
          </p:cNvSpPr>
          <p:nvPr>
            <p:ph sz="quarter" idx="14"/>
          </p:nvPr>
        </p:nvSpPr>
        <p:spPr>
          <a:xfrm>
            <a:off x="449999" y="381530"/>
            <a:ext cx="8460000" cy="684000"/>
          </a:xfrm>
          <a:prstGeom prst="parallelogram">
            <a:avLst/>
          </a:prstGeom>
          <a:solidFill>
            <a:schemeClr val="bg1"/>
          </a:solidFill>
        </p:spPr>
        <p:txBody>
          <a:bodyPr vert="horz" wrap="none" lIns="0" tIns="36000" rIns="0" bIns="36000" rtlCol="0" anchor="ctr">
            <a:spAutoFit/>
          </a:bodyPr>
          <a:lstStyle>
            <a:lvl1pPr marL="0" indent="0">
              <a:lnSpc>
                <a:spcPct val="100000"/>
              </a:lnSpc>
              <a:buNone/>
              <a:defRPr lang="en-GB" sz="2400" b="1" dirty="0">
                <a:solidFill>
                  <a:srgbClr val="06346E"/>
                </a:solidFill>
                <a:latin typeface="+mj-lt"/>
                <a:ea typeface="+mn-ea"/>
                <a:cs typeface="EDF 2020" panose="020B0503020203020204" pitchFamily="34" charset="77"/>
              </a:defRPr>
            </a:lvl1pPr>
          </a:lstStyle>
          <a:p>
            <a:pPr marL="228578" lvl="0" indent="-228578" defTabSz="914354">
              <a:spcAft>
                <a:spcPts val="2200"/>
              </a:spcAft>
            </a:pPr>
            <a:r>
              <a:rPr lang="en-US"/>
              <a:t>Click to edit Master text styles</a:t>
            </a:r>
          </a:p>
        </p:txBody>
      </p:sp>
    </p:spTree>
    <p:extLst>
      <p:ext uri="{BB962C8B-B14F-4D97-AF65-F5344CB8AC3E}">
        <p14:creationId xmlns:p14="http://schemas.microsoft.com/office/powerpoint/2010/main" val="36657138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WITH IMAGE LEFT (D/O)">
    <p:bg>
      <p:bgPr>
        <a:solidFill>
          <a:schemeClr val="accent1"/>
        </a:solidFill>
        <a:effectLst/>
      </p:bgPr>
    </p:bg>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3B024DC5-BEC0-C9DD-4749-7806076988A1}"/>
              </a:ext>
            </a:extLst>
          </p:cNvPr>
          <p:cNvSpPr/>
          <p:nvPr userDrawn="1"/>
        </p:nvSpPr>
        <p:spPr>
          <a:xfrm>
            <a:off x="9789344" y="0"/>
            <a:ext cx="2402656" cy="1851564"/>
          </a:xfrm>
          <a:custGeom>
            <a:avLst/>
            <a:gdLst>
              <a:gd name="connsiteX0" fmla="*/ 0 w 2402656"/>
              <a:gd name="connsiteY0" fmla="*/ 0 h 1851564"/>
              <a:gd name="connsiteX1" fmla="*/ 2402656 w 2402656"/>
              <a:gd name="connsiteY1" fmla="*/ 0 h 1851564"/>
              <a:gd name="connsiteX2" fmla="*/ 2402656 w 2402656"/>
              <a:gd name="connsiteY2" fmla="*/ 1851564 h 1851564"/>
              <a:gd name="connsiteX3" fmla="*/ 564939 w 2402656"/>
              <a:gd name="connsiteY3" fmla="*/ 1530738 h 1851564"/>
            </a:gdLst>
            <a:ahLst/>
            <a:cxnLst>
              <a:cxn ang="0">
                <a:pos x="connsiteX0" y="connsiteY0"/>
              </a:cxn>
              <a:cxn ang="0">
                <a:pos x="connsiteX1" y="connsiteY1"/>
              </a:cxn>
              <a:cxn ang="0">
                <a:pos x="connsiteX2" y="connsiteY2"/>
              </a:cxn>
              <a:cxn ang="0">
                <a:pos x="connsiteX3" y="connsiteY3"/>
              </a:cxn>
            </a:cxnLst>
            <a:rect l="l" t="t" r="r" b="b"/>
            <a:pathLst>
              <a:path w="2402656" h="1851564">
                <a:moveTo>
                  <a:pt x="0" y="0"/>
                </a:moveTo>
                <a:lnTo>
                  <a:pt x="2402656" y="0"/>
                </a:lnTo>
                <a:lnTo>
                  <a:pt x="2402656" y="1851564"/>
                </a:lnTo>
                <a:lnTo>
                  <a:pt x="564939" y="153073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dirty="0">
              <a:solidFill>
                <a:schemeClr val="bg1"/>
              </a:solidFill>
            </a:endParaRPr>
          </a:p>
        </p:txBody>
      </p:sp>
      <p:pic>
        <p:nvPicPr>
          <p:cNvPr id="17" name="Picture 16" descr="A picture containing graphics, font, graphic design, design&#10;&#10;Description automatically generated">
            <a:extLst>
              <a:ext uri="{FF2B5EF4-FFF2-40B4-BE49-F238E27FC236}">
                <a16:creationId xmlns:a16="http://schemas.microsoft.com/office/drawing/2014/main" id="{D593A9CA-9E70-E7D0-3AC9-5F99378A96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90279" y="463328"/>
            <a:ext cx="1299752" cy="579473"/>
          </a:xfrm>
          <a:prstGeom prst="rect">
            <a:avLst/>
          </a:prstGeom>
        </p:spPr>
      </p:pic>
      <p:sp>
        <p:nvSpPr>
          <p:cNvPr id="4" name="Text Placeholder 21">
            <a:extLst>
              <a:ext uri="{FF2B5EF4-FFF2-40B4-BE49-F238E27FC236}">
                <a16:creationId xmlns:a16="http://schemas.microsoft.com/office/drawing/2014/main" id="{87354FF2-7F88-5A3A-AEC5-A518DF022102}"/>
              </a:ext>
            </a:extLst>
          </p:cNvPr>
          <p:cNvSpPr>
            <a:spLocks noGrp="1"/>
          </p:cNvSpPr>
          <p:nvPr>
            <p:ph type="body" sz="quarter" idx="15"/>
          </p:nvPr>
        </p:nvSpPr>
        <p:spPr>
          <a:xfrm>
            <a:off x="6325672" y="2124000"/>
            <a:ext cx="5400000" cy="4186800"/>
          </a:xfrm>
        </p:spPr>
        <p:txBody>
          <a:bodyPr/>
          <a:lstStyle>
            <a:lvl1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1pPr>
            <a:lvl2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2pPr>
            <a:lvl3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3pPr>
            <a:lvl4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4pPr>
            <a:lvl5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a:solidFill>
                  <a:schemeClr val="bg1"/>
                </a:solidFill>
                <a:latin typeface="+mn-lt"/>
                <a:ea typeface="Arial"/>
                <a:cs typeface="Arial"/>
                <a:sym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Content Placeholder 6">
            <a:extLst>
              <a:ext uri="{FF2B5EF4-FFF2-40B4-BE49-F238E27FC236}">
                <a16:creationId xmlns:a16="http://schemas.microsoft.com/office/drawing/2014/main" id="{A1996CBF-3447-6632-DAC5-C13CC7890F89}"/>
              </a:ext>
            </a:extLst>
          </p:cNvPr>
          <p:cNvSpPr>
            <a:spLocks noGrp="1"/>
          </p:cNvSpPr>
          <p:nvPr>
            <p:ph sz="quarter" idx="14"/>
          </p:nvPr>
        </p:nvSpPr>
        <p:spPr>
          <a:xfrm>
            <a:off x="449999" y="381530"/>
            <a:ext cx="8460000" cy="684000"/>
          </a:xfrm>
          <a:prstGeom prst="parallelogram">
            <a:avLst/>
          </a:prstGeom>
          <a:solidFill>
            <a:schemeClr val="bg1"/>
          </a:solidFill>
        </p:spPr>
        <p:txBody>
          <a:bodyPr vert="horz" wrap="none" lIns="0" tIns="36000" rIns="0" bIns="36000" rtlCol="0" anchor="ctr">
            <a:spAutoFit/>
          </a:bodyPr>
          <a:lstStyle>
            <a:lvl1pPr marL="0" indent="0">
              <a:lnSpc>
                <a:spcPct val="100000"/>
              </a:lnSpc>
              <a:buNone/>
              <a:defRPr lang="en-GB" sz="2400" b="1" dirty="0">
                <a:solidFill>
                  <a:srgbClr val="06346E"/>
                </a:solidFill>
                <a:latin typeface="+mj-lt"/>
                <a:ea typeface="+mn-ea"/>
                <a:cs typeface="EDF 2020" panose="020B0503020203020204" pitchFamily="34" charset="77"/>
              </a:defRPr>
            </a:lvl1pPr>
          </a:lstStyle>
          <a:p>
            <a:pPr marL="228578" lvl="0" indent="-228578" defTabSz="914354">
              <a:spcAft>
                <a:spcPts val="2200"/>
              </a:spcAft>
            </a:pPr>
            <a:r>
              <a:rPr lang="en-US"/>
              <a:t>Click to edit Master text styles</a:t>
            </a:r>
          </a:p>
        </p:txBody>
      </p:sp>
    </p:spTree>
    <p:extLst>
      <p:ext uri="{BB962C8B-B14F-4D97-AF65-F5344CB8AC3E}">
        <p14:creationId xmlns:p14="http://schemas.microsoft.com/office/powerpoint/2010/main" val="34841773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x2 TITLE AND CONTENT WITH IMAGE LEFT (D/O)">
    <p:bg>
      <p:bgPr>
        <a:solidFill>
          <a:schemeClr val="accent1"/>
        </a:solidFill>
        <a:effectLst/>
      </p:bgPr>
    </p:bg>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3B024DC5-BEC0-C9DD-4749-7806076988A1}"/>
              </a:ext>
            </a:extLst>
          </p:cNvPr>
          <p:cNvSpPr/>
          <p:nvPr userDrawn="1"/>
        </p:nvSpPr>
        <p:spPr>
          <a:xfrm>
            <a:off x="9789344" y="0"/>
            <a:ext cx="2402656" cy="1851564"/>
          </a:xfrm>
          <a:custGeom>
            <a:avLst/>
            <a:gdLst>
              <a:gd name="connsiteX0" fmla="*/ 0 w 2402656"/>
              <a:gd name="connsiteY0" fmla="*/ 0 h 1851564"/>
              <a:gd name="connsiteX1" fmla="*/ 2402656 w 2402656"/>
              <a:gd name="connsiteY1" fmla="*/ 0 h 1851564"/>
              <a:gd name="connsiteX2" fmla="*/ 2402656 w 2402656"/>
              <a:gd name="connsiteY2" fmla="*/ 1851564 h 1851564"/>
              <a:gd name="connsiteX3" fmla="*/ 564939 w 2402656"/>
              <a:gd name="connsiteY3" fmla="*/ 1530738 h 1851564"/>
            </a:gdLst>
            <a:ahLst/>
            <a:cxnLst>
              <a:cxn ang="0">
                <a:pos x="connsiteX0" y="connsiteY0"/>
              </a:cxn>
              <a:cxn ang="0">
                <a:pos x="connsiteX1" y="connsiteY1"/>
              </a:cxn>
              <a:cxn ang="0">
                <a:pos x="connsiteX2" y="connsiteY2"/>
              </a:cxn>
              <a:cxn ang="0">
                <a:pos x="connsiteX3" y="connsiteY3"/>
              </a:cxn>
            </a:cxnLst>
            <a:rect l="l" t="t" r="r" b="b"/>
            <a:pathLst>
              <a:path w="2402656" h="1851564">
                <a:moveTo>
                  <a:pt x="0" y="0"/>
                </a:moveTo>
                <a:lnTo>
                  <a:pt x="2402656" y="0"/>
                </a:lnTo>
                <a:lnTo>
                  <a:pt x="2402656" y="1851564"/>
                </a:lnTo>
                <a:lnTo>
                  <a:pt x="564939" y="153073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dirty="0">
              <a:solidFill>
                <a:schemeClr val="bg1"/>
              </a:solidFill>
            </a:endParaRPr>
          </a:p>
        </p:txBody>
      </p:sp>
      <p:pic>
        <p:nvPicPr>
          <p:cNvPr id="17" name="Picture 16" descr="A picture containing graphics, font, graphic design, design&#10;&#10;Description automatically generated">
            <a:extLst>
              <a:ext uri="{FF2B5EF4-FFF2-40B4-BE49-F238E27FC236}">
                <a16:creationId xmlns:a16="http://schemas.microsoft.com/office/drawing/2014/main" id="{D593A9CA-9E70-E7D0-3AC9-5F99378A96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90279" y="463328"/>
            <a:ext cx="1299752" cy="579473"/>
          </a:xfrm>
          <a:prstGeom prst="rect">
            <a:avLst/>
          </a:prstGeom>
        </p:spPr>
      </p:pic>
      <p:sp>
        <p:nvSpPr>
          <p:cNvPr id="4" name="Text Placeholder 21">
            <a:extLst>
              <a:ext uri="{FF2B5EF4-FFF2-40B4-BE49-F238E27FC236}">
                <a16:creationId xmlns:a16="http://schemas.microsoft.com/office/drawing/2014/main" id="{87354FF2-7F88-5A3A-AEC5-A518DF022102}"/>
              </a:ext>
            </a:extLst>
          </p:cNvPr>
          <p:cNvSpPr>
            <a:spLocks noGrp="1"/>
          </p:cNvSpPr>
          <p:nvPr>
            <p:ph type="body" sz="quarter" idx="15"/>
          </p:nvPr>
        </p:nvSpPr>
        <p:spPr>
          <a:xfrm>
            <a:off x="6325672" y="2124000"/>
            <a:ext cx="5400000" cy="4186800"/>
          </a:xfrm>
        </p:spPr>
        <p:txBody>
          <a:bodyPr/>
          <a:lstStyle>
            <a:lvl1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1pPr>
            <a:lvl2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2pPr>
            <a:lvl3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3pPr>
            <a:lvl4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4pPr>
            <a:lvl5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a:solidFill>
                  <a:schemeClr val="bg1"/>
                </a:solidFill>
                <a:latin typeface="+mn-lt"/>
                <a:ea typeface="Arial"/>
                <a:cs typeface="Arial"/>
                <a:sym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Content Placeholder 6">
            <a:extLst>
              <a:ext uri="{FF2B5EF4-FFF2-40B4-BE49-F238E27FC236}">
                <a16:creationId xmlns:a16="http://schemas.microsoft.com/office/drawing/2014/main" id="{3BF149B8-7BA4-F30A-26F2-9262106F2871}"/>
              </a:ext>
            </a:extLst>
          </p:cNvPr>
          <p:cNvSpPr>
            <a:spLocks noGrp="1"/>
          </p:cNvSpPr>
          <p:nvPr>
            <p:ph sz="quarter" idx="16"/>
          </p:nvPr>
        </p:nvSpPr>
        <p:spPr>
          <a:xfrm>
            <a:off x="380997" y="1173600"/>
            <a:ext cx="8460000" cy="684000"/>
          </a:xfrm>
          <a:prstGeom prst="parallelogram">
            <a:avLst/>
          </a:prstGeom>
          <a:solidFill>
            <a:schemeClr val="bg1"/>
          </a:solidFill>
        </p:spPr>
        <p:txBody>
          <a:bodyPr vert="horz" wrap="none" lIns="0" tIns="36000" rIns="0" bIns="36000" rtlCol="0" anchor="ctr">
            <a:spAutoFit/>
          </a:bodyPr>
          <a:lstStyle>
            <a:lvl1pPr marL="0" indent="0">
              <a:buNone/>
              <a:defRPr lang="en-GB" sz="2400" b="1" dirty="0">
                <a:solidFill>
                  <a:srgbClr val="06346E"/>
                </a:solidFill>
                <a:latin typeface="+mj-lt"/>
                <a:ea typeface="+mn-ea"/>
                <a:cs typeface="EDF 2020" panose="020B0503020203020204" pitchFamily="34" charset="77"/>
              </a:defRPr>
            </a:lvl1pPr>
          </a:lstStyle>
          <a:p>
            <a:pPr marL="228578" lvl="0" indent="-228578" defTabSz="914354">
              <a:lnSpc>
                <a:spcPct val="100000"/>
              </a:lnSpc>
              <a:spcAft>
                <a:spcPts val="2200"/>
              </a:spcAft>
            </a:pPr>
            <a:r>
              <a:rPr lang="en-US"/>
              <a:t>Click to edit Master text styles</a:t>
            </a:r>
          </a:p>
        </p:txBody>
      </p:sp>
      <p:sp>
        <p:nvSpPr>
          <p:cNvPr id="10" name="Content Placeholder 6">
            <a:extLst>
              <a:ext uri="{FF2B5EF4-FFF2-40B4-BE49-F238E27FC236}">
                <a16:creationId xmlns:a16="http://schemas.microsoft.com/office/drawing/2014/main" id="{4CD1C43F-3368-E744-9C34-7DB8C9AD35AF}"/>
              </a:ext>
            </a:extLst>
          </p:cNvPr>
          <p:cNvSpPr>
            <a:spLocks noGrp="1"/>
          </p:cNvSpPr>
          <p:nvPr>
            <p:ph sz="quarter" idx="14"/>
          </p:nvPr>
        </p:nvSpPr>
        <p:spPr>
          <a:xfrm>
            <a:off x="449999" y="381530"/>
            <a:ext cx="8460000" cy="684000"/>
          </a:xfrm>
          <a:prstGeom prst="parallelogram">
            <a:avLst/>
          </a:prstGeom>
          <a:solidFill>
            <a:schemeClr val="bg1"/>
          </a:solidFill>
        </p:spPr>
        <p:txBody>
          <a:bodyPr vert="horz" wrap="none" lIns="0" tIns="36000" rIns="0" bIns="36000" rtlCol="0" anchor="ctr">
            <a:spAutoFit/>
          </a:bodyPr>
          <a:lstStyle>
            <a:lvl1pPr marL="0" indent="0">
              <a:lnSpc>
                <a:spcPct val="100000"/>
              </a:lnSpc>
              <a:buNone/>
              <a:defRPr lang="en-GB" sz="2400" b="1" dirty="0">
                <a:solidFill>
                  <a:srgbClr val="06346E"/>
                </a:solidFill>
                <a:latin typeface="+mj-lt"/>
                <a:ea typeface="+mn-ea"/>
                <a:cs typeface="EDF 2020" panose="020B0503020203020204" pitchFamily="34" charset="77"/>
              </a:defRPr>
            </a:lvl1pPr>
          </a:lstStyle>
          <a:p>
            <a:pPr marL="228578" lvl="0" indent="-228578" defTabSz="914354">
              <a:spcAft>
                <a:spcPts val="2200"/>
              </a:spcAft>
            </a:pPr>
            <a:r>
              <a:rPr lang="en-US"/>
              <a:t>Click to edit Master text styles</a:t>
            </a:r>
          </a:p>
        </p:txBody>
      </p:sp>
    </p:spTree>
    <p:extLst>
      <p:ext uri="{BB962C8B-B14F-4D97-AF65-F5344CB8AC3E}">
        <p14:creationId xmlns:p14="http://schemas.microsoft.com/office/powerpoint/2010/main" val="26983580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x2 CONTENT (D/O)">
    <p:bg>
      <p:bgPr>
        <a:solidFill>
          <a:schemeClr val="accent1"/>
        </a:solidFill>
        <a:effectLst/>
      </p:bgPr>
    </p:bg>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7DEA4D86-8D87-EB6D-F69C-C377A97264FD}"/>
              </a:ext>
            </a:extLst>
          </p:cNvPr>
          <p:cNvSpPr>
            <a:spLocks noGrp="1"/>
          </p:cNvSpPr>
          <p:nvPr>
            <p:ph type="body" sz="quarter" idx="10"/>
          </p:nvPr>
        </p:nvSpPr>
        <p:spPr>
          <a:xfrm>
            <a:off x="462669" y="2124000"/>
            <a:ext cx="5400000" cy="4186800"/>
          </a:xfrm>
        </p:spPr>
        <p:txBody>
          <a:bodyPr/>
          <a:lstStyle>
            <a:lvl1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1pPr>
            <a:lvl2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2pPr>
            <a:lvl3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3pPr>
            <a:lvl4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4pPr>
            <a:lvl5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a:solidFill>
                  <a:schemeClr val="bg1"/>
                </a:solidFill>
                <a:latin typeface="+mn-lt"/>
                <a:ea typeface="Arial"/>
                <a:cs typeface="Arial"/>
                <a:sym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Free-form: Shape 15">
            <a:extLst>
              <a:ext uri="{FF2B5EF4-FFF2-40B4-BE49-F238E27FC236}">
                <a16:creationId xmlns:a16="http://schemas.microsoft.com/office/drawing/2014/main" id="{3B024DC5-BEC0-C9DD-4749-7806076988A1}"/>
              </a:ext>
            </a:extLst>
          </p:cNvPr>
          <p:cNvSpPr/>
          <p:nvPr userDrawn="1"/>
        </p:nvSpPr>
        <p:spPr>
          <a:xfrm>
            <a:off x="9789344" y="0"/>
            <a:ext cx="2402656" cy="1851564"/>
          </a:xfrm>
          <a:custGeom>
            <a:avLst/>
            <a:gdLst>
              <a:gd name="connsiteX0" fmla="*/ 0 w 2402656"/>
              <a:gd name="connsiteY0" fmla="*/ 0 h 1851564"/>
              <a:gd name="connsiteX1" fmla="*/ 2402656 w 2402656"/>
              <a:gd name="connsiteY1" fmla="*/ 0 h 1851564"/>
              <a:gd name="connsiteX2" fmla="*/ 2402656 w 2402656"/>
              <a:gd name="connsiteY2" fmla="*/ 1851564 h 1851564"/>
              <a:gd name="connsiteX3" fmla="*/ 564939 w 2402656"/>
              <a:gd name="connsiteY3" fmla="*/ 1530738 h 1851564"/>
            </a:gdLst>
            <a:ahLst/>
            <a:cxnLst>
              <a:cxn ang="0">
                <a:pos x="connsiteX0" y="connsiteY0"/>
              </a:cxn>
              <a:cxn ang="0">
                <a:pos x="connsiteX1" y="connsiteY1"/>
              </a:cxn>
              <a:cxn ang="0">
                <a:pos x="connsiteX2" y="connsiteY2"/>
              </a:cxn>
              <a:cxn ang="0">
                <a:pos x="connsiteX3" y="connsiteY3"/>
              </a:cxn>
            </a:cxnLst>
            <a:rect l="l" t="t" r="r" b="b"/>
            <a:pathLst>
              <a:path w="2402656" h="1851564">
                <a:moveTo>
                  <a:pt x="0" y="0"/>
                </a:moveTo>
                <a:lnTo>
                  <a:pt x="2402656" y="0"/>
                </a:lnTo>
                <a:lnTo>
                  <a:pt x="2402656" y="1851564"/>
                </a:lnTo>
                <a:lnTo>
                  <a:pt x="564939" y="153073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dirty="0">
              <a:solidFill>
                <a:schemeClr val="bg1"/>
              </a:solidFill>
            </a:endParaRPr>
          </a:p>
        </p:txBody>
      </p:sp>
      <p:pic>
        <p:nvPicPr>
          <p:cNvPr id="17" name="Picture 16" descr="A picture containing graphics, font, graphic design, design&#10;&#10;Description automatically generated">
            <a:extLst>
              <a:ext uri="{FF2B5EF4-FFF2-40B4-BE49-F238E27FC236}">
                <a16:creationId xmlns:a16="http://schemas.microsoft.com/office/drawing/2014/main" id="{D593A9CA-9E70-E7D0-3AC9-5F99378A96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90279" y="463328"/>
            <a:ext cx="1299752" cy="579473"/>
          </a:xfrm>
          <a:prstGeom prst="rect">
            <a:avLst/>
          </a:prstGeom>
        </p:spPr>
      </p:pic>
      <p:sp>
        <p:nvSpPr>
          <p:cNvPr id="4" name="Text Placeholder 21">
            <a:extLst>
              <a:ext uri="{FF2B5EF4-FFF2-40B4-BE49-F238E27FC236}">
                <a16:creationId xmlns:a16="http://schemas.microsoft.com/office/drawing/2014/main" id="{87354FF2-7F88-5A3A-AEC5-A518DF022102}"/>
              </a:ext>
            </a:extLst>
          </p:cNvPr>
          <p:cNvSpPr>
            <a:spLocks noGrp="1"/>
          </p:cNvSpPr>
          <p:nvPr>
            <p:ph type="body" sz="quarter" idx="15"/>
          </p:nvPr>
        </p:nvSpPr>
        <p:spPr>
          <a:xfrm>
            <a:off x="6325672" y="2124000"/>
            <a:ext cx="5400000" cy="4186800"/>
          </a:xfrm>
        </p:spPr>
        <p:txBody>
          <a:bodyPr/>
          <a:lstStyle>
            <a:lvl1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1pPr>
            <a:lvl2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2pPr>
            <a:lvl3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3pPr>
            <a:lvl4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4pPr>
            <a:lvl5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a:solidFill>
                  <a:schemeClr val="bg1"/>
                </a:solidFill>
                <a:latin typeface="+mn-lt"/>
                <a:ea typeface="Arial"/>
                <a:cs typeface="Arial"/>
                <a:sym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Content Placeholder 6">
            <a:extLst>
              <a:ext uri="{FF2B5EF4-FFF2-40B4-BE49-F238E27FC236}">
                <a16:creationId xmlns:a16="http://schemas.microsoft.com/office/drawing/2014/main" id="{38D2D98A-1AD8-AD02-CA79-2CF3C77EA8EC}"/>
              </a:ext>
            </a:extLst>
          </p:cNvPr>
          <p:cNvSpPr>
            <a:spLocks noGrp="1"/>
          </p:cNvSpPr>
          <p:nvPr>
            <p:ph sz="quarter" idx="14"/>
          </p:nvPr>
        </p:nvSpPr>
        <p:spPr>
          <a:xfrm>
            <a:off x="449999" y="381530"/>
            <a:ext cx="8460000" cy="684000"/>
          </a:xfrm>
          <a:prstGeom prst="parallelogram">
            <a:avLst/>
          </a:prstGeom>
          <a:solidFill>
            <a:schemeClr val="bg1"/>
          </a:solidFill>
        </p:spPr>
        <p:txBody>
          <a:bodyPr vert="horz" wrap="none" lIns="0" tIns="36000" rIns="0" bIns="36000" rtlCol="0" anchor="ctr">
            <a:spAutoFit/>
          </a:bodyPr>
          <a:lstStyle>
            <a:lvl1pPr marL="0" indent="0">
              <a:lnSpc>
                <a:spcPct val="100000"/>
              </a:lnSpc>
              <a:buNone/>
              <a:defRPr lang="en-GB" sz="2400" b="1" dirty="0">
                <a:solidFill>
                  <a:srgbClr val="06346E"/>
                </a:solidFill>
                <a:latin typeface="+mj-lt"/>
                <a:ea typeface="+mn-ea"/>
                <a:cs typeface="EDF 2020" panose="020B0503020203020204" pitchFamily="34" charset="77"/>
              </a:defRPr>
            </a:lvl1pPr>
          </a:lstStyle>
          <a:p>
            <a:pPr marL="228578" lvl="0" indent="-228578" defTabSz="914354">
              <a:spcAft>
                <a:spcPts val="2200"/>
              </a:spcAft>
            </a:pPr>
            <a:r>
              <a:rPr lang="en-US"/>
              <a:t>Click to edit Master text styles</a:t>
            </a:r>
          </a:p>
        </p:txBody>
      </p:sp>
    </p:spTree>
    <p:extLst>
      <p:ext uri="{BB962C8B-B14F-4D97-AF65-F5344CB8AC3E}">
        <p14:creationId xmlns:p14="http://schemas.microsoft.com/office/powerpoint/2010/main" val="39304592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x2 TITLE AND x2 CONTENT (D/O)">
    <p:bg>
      <p:bgPr>
        <a:solidFill>
          <a:schemeClr val="accent1"/>
        </a:solidFill>
        <a:effectLst/>
      </p:bgPr>
    </p:bg>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7DEA4D86-8D87-EB6D-F69C-C377A97264FD}"/>
              </a:ext>
            </a:extLst>
          </p:cNvPr>
          <p:cNvSpPr>
            <a:spLocks noGrp="1"/>
          </p:cNvSpPr>
          <p:nvPr>
            <p:ph type="body" sz="quarter" idx="10"/>
          </p:nvPr>
        </p:nvSpPr>
        <p:spPr>
          <a:xfrm>
            <a:off x="462669" y="2124000"/>
            <a:ext cx="5400000" cy="4186800"/>
          </a:xfrm>
        </p:spPr>
        <p:txBody>
          <a:bodyPr/>
          <a:lstStyle>
            <a:lvl1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1pPr>
            <a:lvl2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2pPr>
            <a:lvl3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3pPr>
            <a:lvl4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4pPr>
            <a:lvl5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a:solidFill>
                  <a:schemeClr val="bg1"/>
                </a:solidFill>
                <a:latin typeface="+mn-lt"/>
                <a:ea typeface="Arial"/>
                <a:cs typeface="Arial"/>
                <a:sym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Free-form: Shape 15">
            <a:extLst>
              <a:ext uri="{FF2B5EF4-FFF2-40B4-BE49-F238E27FC236}">
                <a16:creationId xmlns:a16="http://schemas.microsoft.com/office/drawing/2014/main" id="{3B024DC5-BEC0-C9DD-4749-7806076988A1}"/>
              </a:ext>
            </a:extLst>
          </p:cNvPr>
          <p:cNvSpPr/>
          <p:nvPr userDrawn="1"/>
        </p:nvSpPr>
        <p:spPr>
          <a:xfrm>
            <a:off x="9789344" y="0"/>
            <a:ext cx="2402656" cy="1851564"/>
          </a:xfrm>
          <a:custGeom>
            <a:avLst/>
            <a:gdLst>
              <a:gd name="connsiteX0" fmla="*/ 0 w 2402656"/>
              <a:gd name="connsiteY0" fmla="*/ 0 h 1851564"/>
              <a:gd name="connsiteX1" fmla="*/ 2402656 w 2402656"/>
              <a:gd name="connsiteY1" fmla="*/ 0 h 1851564"/>
              <a:gd name="connsiteX2" fmla="*/ 2402656 w 2402656"/>
              <a:gd name="connsiteY2" fmla="*/ 1851564 h 1851564"/>
              <a:gd name="connsiteX3" fmla="*/ 564939 w 2402656"/>
              <a:gd name="connsiteY3" fmla="*/ 1530738 h 1851564"/>
            </a:gdLst>
            <a:ahLst/>
            <a:cxnLst>
              <a:cxn ang="0">
                <a:pos x="connsiteX0" y="connsiteY0"/>
              </a:cxn>
              <a:cxn ang="0">
                <a:pos x="connsiteX1" y="connsiteY1"/>
              </a:cxn>
              <a:cxn ang="0">
                <a:pos x="connsiteX2" y="connsiteY2"/>
              </a:cxn>
              <a:cxn ang="0">
                <a:pos x="connsiteX3" y="connsiteY3"/>
              </a:cxn>
            </a:cxnLst>
            <a:rect l="l" t="t" r="r" b="b"/>
            <a:pathLst>
              <a:path w="2402656" h="1851564">
                <a:moveTo>
                  <a:pt x="0" y="0"/>
                </a:moveTo>
                <a:lnTo>
                  <a:pt x="2402656" y="0"/>
                </a:lnTo>
                <a:lnTo>
                  <a:pt x="2402656" y="1851564"/>
                </a:lnTo>
                <a:lnTo>
                  <a:pt x="564939" y="153073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dirty="0">
              <a:solidFill>
                <a:schemeClr val="bg1"/>
              </a:solidFill>
            </a:endParaRPr>
          </a:p>
        </p:txBody>
      </p:sp>
      <p:pic>
        <p:nvPicPr>
          <p:cNvPr id="17" name="Picture 16" descr="A picture containing graphics, font, graphic design, design&#10;&#10;Description automatically generated">
            <a:extLst>
              <a:ext uri="{FF2B5EF4-FFF2-40B4-BE49-F238E27FC236}">
                <a16:creationId xmlns:a16="http://schemas.microsoft.com/office/drawing/2014/main" id="{D593A9CA-9E70-E7D0-3AC9-5F99378A96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90279" y="463328"/>
            <a:ext cx="1299752" cy="579473"/>
          </a:xfrm>
          <a:prstGeom prst="rect">
            <a:avLst/>
          </a:prstGeom>
        </p:spPr>
      </p:pic>
      <p:sp>
        <p:nvSpPr>
          <p:cNvPr id="4" name="Text Placeholder 21">
            <a:extLst>
              <a:ext uri="{FF2B5EF4-FFF2-40B4-BE49-F238E27FC236}">
                <a16:creationId xmlns:a16="http://schemas.microsoft.com/office/drawing/2014/main" id="{87354FF2-7F88-5A3A-AEC5-A518DF022102}"/>
              </a:ext>
            </a:extLst>
          </p:cNvPr>
          <p:cNvSpPr>
            <a:spLocks noGrp="1"/>
          </p:cNvSpPr>
          <p:nvPr>
            <p:ph type="body" sz="quarter" idx="15"/>
          </p:nvPr>
        </p:nvSpPr>
        <p:spPr>
          <a:xfrm>
            <a:off x="6325672" y="2124000"/>
            <a:ext cx="5400000" cy="4186800"/>
          </a:xfrm>
        </p:spPr>
        <p:txBody>
          <a:bodyPr/>
          <a:lstStyle>
            <a:lvl1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1pPr>
            <a:lvl2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2pPr>
            <a:lvl3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3pPr>
            <a:lvl4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4pPr>
            <a:lvl5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a:solidFill>
                  <a:schemeClr val="bg1"/>
                </a:solidFill>
                <a:latin typeface="+mn-lt"/>
                <a:ea typeface="Arial"/>
                <a:cs typeface="Arial"/>
                <a:sym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Content Placeholder 6">
            <a:extLst>
              <a:ext uri="{FF2B5EF4-FFF2-40B4-BE49-F238E27FC236}">
                <a16:creationId xmlns:a16="http://schemas.microsoft.com/office/drawing/2014/main" id="{9E0450D2-FD72-CF4E-9FA4-117EEBE80792}"/>
              </a:ext>
            </a:extLst>
          </p:cNvPr>
          <p:cNvSpPr>
            <a:spLocks noGrp="1"/>
          </p:cNvSpPr>
          <p:nvPr>
            <p:ph sz="quarter" idx="16"/>
          </p:nvPr>
        </p:nvSpPr>
        <p:spPr>
          <a:xfrm>
            <a:off x="380997" y="1173600"/>
            <a:ext cx="8460000" cy="684000"/>
          </a:xfrm>
          <a:prstGeom prst="parallelogram">
            <a:avLst/>
          </a:prstGeom>
          <a:solidFill>
            <a:schemeClr val="bg1"/>
          </a:solidFill>
        </p:spPr>
        <p:txBody>
          <a:bodyPr vert="horz" wrap="none" lIns="0" tIns="36000" rIns="0" bIns="36000" rtlCol="0" anchor="ctr">
            <a:spAutoFit/>
          </a:bodyPr>
          <a:lstStyle>
            <a:lvl1pPr marL="0" indent="0">
              <a:buNone/>
              <a:defRPr lang="en-GB" sz="2400" b="1" dirty="0">
                <a:solidFill>
                  <a:srgbClr val="06346E"/>
                </a:solidFill>
                <a:latin typeface="+mj-lt"/>
                <a:ea typeface="+mn-ea"/>
                <a:cs typeface="EDF 2020" panose="020B0503020203020204" pitchFamily="34" charset="77"/>
              </a:defRPr>
            </a:lvl1pPr>
          </a:lstStyle>
          <a:p>
            <a:pPr marL="228578" lvl="0" indent="-228578" defTabSz="914354">
              <a:lnSpc>
                <a:spcPct val="100000"/>
              </a:lnSpc>
              <a:spcAft>
                <a:spcPts val="2200"/>
              </a:spcAft>
            </a:pPr>
            <a:r>
              <a:rPr lang="en-US"/>
              <a:t>Click to edit Master text styles</a:t>
            </a:r>
          </a:p>
        </p:txBody>
      </p:sp>
      <p:sp>
        <p:nvSpPr>
          <p:cNvPr id="9" name="Content Placeholder 6">
            <a:extLst>
              <a:ext uri="{FF2B5EF4-FFF2-40B4-BE49-F238E27FC236}">
                <a16:creationId xmlns:a16="http://schemas.microsoft.com/office/drawing/2014/main" id="{931B5D6F-78C2-09AA-8D98-537ECB3ECF3A}"/>
              </a:ext>
            </a:extLst>
          </p:cNvPr>
          <p:cNvSpPr>
            <a:spLocks noGrp="1"/>
          </p:cNvSpPr>
          <p:nvPr>
            <p:ph sz="quarter" idx="14"/>
          </p:nvPr>
        </p:nvSpPr>
        <p:spPr>
          <a:xfrm>
            <a:off x="449999" y="381530"/>
            <a:ext cx="8460000" cy="684000"/>
          </a:xfrm>
          <a:prstGeom prst="parallelogram">
            <a:avLst/>
          </a:prstGeom>
          <a:solidFill>
            <a:schemeClr val="bg1"/>
          </a:solidFill>
        </p:spPr>
        <p:txBody>
          <a:bodyPr vert="horz" wrap="none" lIns="0" tIns="36000" rIns="0" bIns="36000" rtlCol="0" anchor="ctr">
            <a:spAutoFit/>
          </a:bodyPr>
          <a:lstStyle>
            <a:lvl1pPr marL="0" indent="0">
              <a:lnSpc>
                <a:spcPct val="100000"/>
              </a:lnSpc>
              <a:buNone/>
              <a:defRPr lang="en-GB" sz="2400" b="1" dirty="0">
                <a:solidFill>
                  <a:srgbClr val="06346E"/>
                </a:solidFill>
                <a:latin typeface="+mj-lt"/>
                <a:ea typeface="+mn-ea"/>
                <a:cs typeface="EDF 2020" panose="020B0503020203020204" pitchFamily="34" charset="77"/>
              </a:defRPr>
            </a:lvl1pPr>
          </a:lstStyle>
          <a:p>
            <a:pPr marL="228578" lvl="0" indent="-228578" defTabSz="914354">
              <a:spcAft>
                <a:spcPts val="2200"/>
              </a:spcAft>
            </a:pPr>
            <a:r>
              <a:rPr lang="en-US"/>
              <a:t>Click to edit Master text styles</a:t>
            </a:r>
          </a:p>
        </p:txBody>
      </p:sp>
    </p:spTree>
    <p:extLst>
      <p:ext uri="{BB962C8B-B14F-4D97-AF65-F5344CB8AC3E}">
        <p14:creationId xmlns:p14="http://schemas.microsoft.com/office/powerpoint/2010/main" val="4553786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x3 CONTENT (D/O)">
    <p:bg>
      <p:bgPr>
        <a:solidFill>
          <a:schemeClr val="accent1"/>
        </a:solidFill>
        <a:effectLst/>
      </p:bgPr>
    </p:bg>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7DEA4D86-8D87-EB6D-F69C-C377A97264FD}"/>
              </a:ext>
            </a:extLst>
          </p:cNvPr>
          <p:cNvSpPr>
            <a:spLocks noGrp="1"/>
          </p:cNvSpPr>
          <p:nvPr>
            <p:ph type="body" sz="quarter" idx="10"/>
          </p:nvPr>
        </p:nvSpPr>
        <p:spPr>
          <a:xfrm>
            <a:off x="462669" y="2124000"/>
            <a:ext cx="3600000" cy="4186800"/>
          </a:xfrm>
        </p:spPr>
        <p:txBody>
          <a:bodyPr/>
          <a:lstStyle>
            <a:lvl1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1pPr>
            <a:lvl2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2pPr>
            <a:lvl3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3pPr>
            <a:lvl4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4pPr>
            <a:lvl5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a:solidFill>
                  <a:schemeClr val="bg1"/>
                </a:solidFill>
                <a:latin typeface="+mn-lt"/>
                <a:ea typeface="Arial"/>
                <a:cs typeface="Arial"/>
                <a:sym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Free-form: Shape 15">
            <a:extLst>
              <a:ext uri="{FF2B5EF4-FFF2-40B4-BE49-F238E27FC236}">
                <a16:creationId xmlns:a16="http://schemas.microsoft.com/office/drawing/2014/main" id="{3B024DC5-BEC0-C9DD-4749-7806076988A1}"/>
              </a:ext>
            </a:extLst>
          </p:cNvPr>
          <p:cNvSpPr/>
          <p:nvPr userDrawn="1"/>
        </p:nvSpPr>
        <p:spPr>
          <a:xfrm>
            <a:off x="9789344" y="0"/>
            <a:ext cx="2402656" cy="1851564"/>
          </a:xfrm>
          <a:custGeom>
            <a:avLst/>
            <a:gdLst>
              <a:gd name="connsiteX0" fmla="*/ 0 w 2402656"/>
              <a:gd name="connsiteY0" fmla="*/ 0 h 1851564"/>
              <a:gd name="connsiteX1" fmla="*/ 2402656 w 2402656"/>
              <a:gd name="connsiteY1" fmla="*/ 0 h 1851564"/>
              <a:gd name="connsiteX2" fmla="*/ 2402656 w 2402656"/>
              <a:gd name="connsiteY2" fmla="*/ 1851564 h 1851564"/>
              <a:gd name="connsiteX3" fmla="*/ 564939 w 2402656"/>
              <a:gd name="connsiteY3" fmla="*/ 1530738 h 1851564"/>
            </a:gdLst>
            <a:ahLst/>
            <a:cxnLst>
              <a:cxn ang="0">
                <a:pos x="connsiteX0" y="connsiteY0"/>
              </a:cxn>
              <a:cxn ang="0">
                <a:pos x="connsiteX1" y="connsiteY1"/>
              </a:cxn>
              <a:cxn ang="0">
                <a:pos x="connsiteX2" y="connsiteY2"/>
              </a:cxn>
              <a:cxn ang="0">
                <a:pos x="connsiteX3" y="connsiteY3"/>
              </a:cxn>
            </a:cxnLst>
            <a:rect l="l" t="t" r="r" b="b"/>
            <a:pathLst>
              <a:path w="2402656" h="1851564">
                <a:moveTo>
                  <a:pt x="0" y="0"/>
                </a:moveTo>
                <a:lnTo>
                  <a:pt x="2402656" y="0"/>
                </a:lnTo>
                <a:lnTo>
                  <a:pt x="2402656" y="1851564"/>
                </a:lnTo>
                <a:lnTo>
                  <a:pt x="564939" y="153073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dirty="0">
              <a:solidFill>
                <a:schemeClr val="bg1"/>
              </a:solidFill>
            </a:endParaRPr>
          </a:p>
        </p:txBody>
      </p:sp>
      <p:pic>
        <p:nvPicPr>
          <p:cNvPr id="17" name="Picture 16" descr="A picture containing graphics, font, graphic design, design&#10;&#10;Description automatically generated">
            <a:extLst>
              <a:ext uri="{FF2B5EF4-FFF2-40B4-BE49-F238E27FC236}">
                <a16:creationId xmlns:a16="http://schemas.microsoft.com/office/drawing/2014/main" id="{D593A9CA-9E70-E7D0-3AC9-5F99378A96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90279" y="463328"/>
            <a:ext cx="1299752" cy="579473"/>
          </a:xfrm>
          <a:prstGeom prst="rect">
            <a:avLst/>
          </a:prstGeom>
        </p:spPr>
      </p:pic>
      <p:sp>
        <p:nvSpPr>
          <p:cNvPr id="4" name="Text Placeholder 21">
            <a:extLst>
              <a:ext uri="{FF2B5EF4-FFF2-40B4-BE49-F238E27FC236}">
                <a16:creationId xmlns:a16="http://schemas.microsoft.com/office/drawing/2014/main" id="{87354FF2-7F88-5A3A-AEC5-A518DF022102}"/>
              </a:ext>
            </a:extLst>
          </p:cNvPr>
          <p:cNvSpPr>
            <a:spLocks noGrp="1"/>
          </p:cNvSpPr>
          <p:nvPr>
            <p:ph type="body" sz="quarter" idx="15"/>
          </p:nvPr>
        </p:nvSpPr>
        <p:spPr>
          <a:xfrm>
            <a:off x="8125670" y="2124000"/>
            <a:ext cx="3600001" cy="4186800"/>
          </a:xfrm>
        </p:spPr>
        <p:txBody>
          <a:bodyPr/>
          <a:lstStyle>
            <a:lvl1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1pPr>
            <a:lvl2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2pPr>
            <a:lvl3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3pPr>
            <a:lvl4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4pPr>
            <a:lvl5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a:solidFill>
                  <a:schemeClr val="bg1"/>
                </a:solidFill>
                <a:latin typeface="+mn-lt"/>
                <a:ea typeface="Arial"/>
                <a:cs typeface="Arial"/>
                <a:sym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Text Placeholder 21">
            <a:extLst>
              <a:ext uri="{FF2B5EF4-FFF2-40B4-BE49-F238E27FC236}">
                <a16:creationId xmlns:a16="http://schemas.microsoft.com/office/drawing/2014/main" id="{28EC47ED-D0ED-203B-DB40-FFF752CCF6CC}"/>
              </a:ext>
            </a:extLst>
          </p:cNvPr>
          <p:cNvSpPr>
            <a:spLocks noGrp="1"/>
          </p:cNvSpPr>
          <p:nvPr>
            <p:ph type="body" sz="quarter" idx="16"/>
          </p:nvPr>
        </p:nvSpPr>
        <p:spPr>
          <a:xfrm>
            <a:off x="4294170" y="2124000"/>
            <a:ext cx="3600000" cy="4186800"/>
          </a:xfrm>
        </p:spPr>
        <p:txBody>
          <a:bodyPr/>
          <a:lstStyle>
            <a:lvl1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1pPr>
            <a:lvl2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2pPr>
            <a:lvl3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3pPr>
            <a:lvl4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4pPr>
            <a:lvl5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a:solidFill>
                  <a:schemeClr val="bg1"/>
                </a:solidFill>
                <a:latin typeface="+mn-lt"/>
                <a:ea typeface="Arial"/>
                <a:cs typeface="Arial"/>
                <a:sym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Content Placeholder 6">
            <a:extLst>
              <a:ext uri="{FF2B5EF4-FFF2-40B4-BE49-F238E27FC236}">
                <a16:creationId xmlns:a16="http://schemas.microsoft.com/office/drawing/2014/main" id="{8DE2BB3E-AC5B-B9F3-0893-8378E3C8A050}"/>
              </a:ext>
            </a:extLst>
          </p:cNvPr>
          <p:cNvSpPr>
            <a:spLocks noGrp="1"/>
          </p:cNvSpPr>
          <p:nvPr>
            <p:ph sz="quarter" idx="14"/>
          </p:nvPr>
        </p:nvSpPr>
        <p:spPr>
          <a:xfrm>
            <a:off x="449999" y="381530"/>
            <a:ext cx="8460000" cy="684000"/>
          </a:xfrm>
          <a:prstGeom prst="parallelogram">
            <a:avLst/>
          </a:prstGeom>
          <a:solidFill>
            <a:schemeClr val="bg1"/>
          </a:solidFill>
        </p:spPr>
        <p:txBody>
          <a:bodyPr vert="horz" wrap="none" lIns="0" tIns="36000" rIns="0" bIns="36000" rtlCol="0" anchor="ctr">
            <a:spAutoFit/>
          </a:bodyPr>
          <a:lstStyle>
            <a:lvl1pPr marL="0" indent="0">
              <a:lnSpc>
                <a:spcPct val="100000"/>
              </a:lnSpc>
              <a:buNone/>
              <a:defRPr lang="en-GB" sz="2400" b="1" dirty="0">
                <a:solidFill>
                  <a:srgbClr val="06346E"/>
                </a:solidFill>
                <a:latin typeface="+mj-lt"/>
                <a:ea typeface="+mn-ea"/>
                <a:cs typeface="EDF 2020" panose="020B0503020203020204" pitchFamily="34" charset="77"/>
              </a:defRPr>
            </a:lvl1pPr>
          </a:lstStyle>
          <a:p>
            <a:pPr marL="228578" lvl="0" indent="-228578" defTabSz="914354">
              <a:spcAft>
                <a:spcPts val="2200"/>
              </a:spcAft>
            </a:pPr>
            <a:r>
              <a:rPr lang="en-US"/>
              <a:t>Click to edit Master text styles</a:t>
            </a:r>
          </a:p>
        </p:txBody>
      </p:sp>
    </p:spTree>
    <p:extLst>
      <p:ext uri="{BB962C8B-B14F-4D97-AF65-F5344CB8AC3E}">
        <p14:creationId xmlns:p14="http://schemas.microsoft.com/office/powerpoint/2010/main" val="1860322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x2 TITLE AND x3 CONTENT  (D/O)">
    <p:bg>
      <p:bgPr>
        <a:solidFill>
          <a:schemeClr val="accent1"/>
        </a:solidFill>
        <a:effectLst/>
      </p:bgPr>
    </p:bg>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7DEA4D86-8D87-EB6D-F69C-C377A97264FD}"/>
              </a:ext>
            </a:extLst>
          </p:cNvPr>
          <p:cNvSpPr>
            <a:spLocks noGrp="1"/>
          </p:cNvSpPr>
          <p:nvPr>
            <p:ph type="body" sz="quarter" idx="10"/>
          </p:nvPr>
        </p:nvSpPr>
        <p:spPr>
          <a:xfrm>
            <a:off x="462669" y="2124000"/>
            <a:ext cx="3600000" cy="4186800"/>
          </a:xfrm>
        </p:spPr>
        <p:txBody>
          <a:bodyPr/>
          <a:lstStyle>
            <a:lvl1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1pPr>
            <a:lvl2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2pPr>
            <a:lvl3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3pPr>
            <a:lvl4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4pPr>
            <a:lvl5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a:solidFill>
                  <a:schemeClr val="bg1"/>
                </a:solidFill>
                <a:latin typeface="+mn-lt"/>
                <a:ea typeface="Arial"/>
                <a:cs typeface="Arial"/>
                <a:sym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Free-form: Shape 15">
            <a:extLst>
              <a:ext uri="{FF2B5EF4-FFF2-40B4-BE49-F238E27FC236}">
                <a16:creationId xmlns:a16="http://schemas.microsoft.com/office/drawing/2014/main" id="{3B024DC5-BEC0-C9DD-4749-7806076988A1}"/>
              </a:ext>
            </a:extLst>
          </p:cNvPr>
          <p:cNvSpPr/>
          <p:nvPr userDrawn="1"/>
        </p:nvSpPr>
        <p:spPr>
          <a:xfrm>
            <a:off x="9789344" y="0"/>
            <a:ext cx="2402656" cy="1851564"/>
          </a:xfrm>
          <a:custGeom>
            <a:avLst/>
            <a:gdLst>
              <a:gd name="connsiteX0" fmla="*/ 0 w 2402656"/>
              <a:gd name="connsiteY0" fmla="*/ 0 h 1851564"/>
              <a:gd name="connsiteX1" fmla="*/ 2402656 w 2402656"/>
              <a:gd name="connsiteY1" fmla="*/ 0 h 1851564"/>
              <a:gd name="connsiteX2" fmla="*/ 2402656 w 2402656"/>
              <a:gd name="connsiteY2" fmla="*/ 1851564 h 1851564"/>
              <a:gd name="connsiteX3" fmla="*/ 564939 w 2402656"/>
              <a:gd name="connsiteY3" fmla="*/ 1530738 h 1851564"/>
            </a:gdLst>
            <a:ahLst/>
            <a:cxnLst>
              <a:cxn ang="0">
                <a:pos x="connsiteX0" y="connsiteY0"/>
              </a:cxn>
              <a:cxn ang="0">
                <a:pos x="connsiteX1" y="connsiteY1"/>
              </a:cxn>
              <a:cxn ang="0">
                <a:pos x="connsiteX2" y="connsiteY2"/>
              </a:cxn>
              <a:cxn ang="0">
                <a:pos x="connsiteX3" y="connsiteY3"/>
              </a:cxn>
            </a:cxnLst>
            <a:rect l="l" t="t" r="r" b="b"/>
            <a:pathLst>
              <a:path w="2402656" h="1851564">
                <a:moveTo>
                  <a:pt x="0" y="0"/>
                </a:moveTo>
                <a:lnTo>
                  <a:pt x="2402656" y="0"/>
                </a:lnTo>
                <a:lnTo>
                  <a:pt x="2402656" y="1851564"/>
                </a:lnTo>
                <a:lnTo>
                  <a:pt x="564939" y="153073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dirty="0">
              <a:solidFill>
                <a:schemeClr val="bg1"/>
              </a:solidFill>
            </a:endParaRPr>
          </a:p>
        </p:txBody>
      </p:sp>
      <p:pic>
        <p:nvPicPr>
          <p:cNvPr id="17" name="Picture 16" descr="A picture containing graphics, font, graphic design, design&#10;&#10;Description automatically generated">
            <a:extLst>
              <a:ext uri="{FF2B5EF4-FFF2-40B4-BE49-F238E27FC236}">
                <a16:creationId xmlns:a16="http://schemas.microsoft.com/office/drawing/2014/main" id="{D593A9CA-9E70-E7D0-3AC9-5F99378A96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90279" y="463328"/>
            <a:ext cx="1299752" cy="579473"/>
          </a:xfrm>
          <a:prstGeom prst="rect">
            <a:avLst/>
          </a:prstGeom>
        </p:spPr>
      </p:pic>
      <p:sp>
        <p:nvSpPr>
          <p:cNvPr id="4" name="Text Placeholder 21">
            <a:extLst>
              <a:ext uri="{FF2B5EF4-FFF2-40B4-BE49-F238E27FC236}">
                <a16:creationId xmlns:a16="http://schemas.microsoft.com/office/drawing/2014/main" id="{87354FF2-7F88-5A3A-AEC5-A518DF022102}"/>
              </a:ext>
            </a:extLst>
          </p:cNvPr>
          <p:cNvSpPr>
            <a:spLocks noGrp="1"/>
          </p:cNvSpPr>
          <p:nvPr>
            <p:ph type="body" sz="quarter" idx="15"/>
          </p:nvPr>
        </p:nvSpPr>
        <p:spPr>
          <a:xfrm>
            <a:off x="8125670" y="2124000"/>
            <a:ext cx="3600001" cy="4186800"/>
          </a:xfrm>
        </p:spPr>
        <p:txBody>
          <a:bodyPr/>
          <a:lstStyle>
            <a:lvl1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1pPr>
            <a:lvl2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2pPr>
            <a:lvl3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3pPr>
            <a:lvl4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4pPr>
            <a:lvl5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a:solidFill>
                  <a:schemeClr val="bg1"/>
                </a:solidFill>
                <a:latin typeface="+mn-lt"/>
                <a:ea typeface="Arial"/>
                <a:cs typeface="Arial"/>
                <a:sym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Text Placeholder 21">
            <a:extLst>
              <a:ext uri="{FF2B5EF4-FFF2-40B4-BE49-F238E27FC236}">
                <a16:creationId xmlns:a16="http://schemas.microsoft.com/office/drawing/2014/main" id="{28EC47ED-D0ED-203B-DB40-FFF752CCF6CC}"/>
              </a:ext>
            </a:extLst>
          </p:cNvPr>
          <p:cNvSpPr>
            <a:spLocks noGrp="1"/>
          </p:cNvSpPr>
          <p:nvPr>
            <p:ph type="body" sz="quarter" idx="16"/>
          </p:nvPr>
        </p:nvSpPr>
        <p:spPr>
          <a:xfrm>
            <a:off x="4294170" y="2124000"/>
            <a:ext cx="3600000" cy="4186800"/>
          </a:xfrm>
        </p:spPr>
        <p:txBody>
          <a:bodyPr/>
          <a:lstStyle>
            <a:lvl1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1pPr>
            <a:lvl2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2pPr>
            <a:lvl3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3pPr>
            <a:lvl4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4pPr>
            <a:lvl5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a:solidFill>
                  <a:schemeClr val="bg1"/>
                </a:solidFill>
                <a:latin typeface="+mn-lt"/>
                <a:ea typeface="Arial"/>
                <a:cs typeface="Arial"/>
                <a:sym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Content Placeholder 6">
            <a:extLst>
              <a:ext uri="{FF2B5EF4-FFF2-40B4-BE49-F238E27FC236}">
                <a16:creationId xmlns:a16="http://schemas.microsoft.com/office/drawing/2014/main" id="{ADA1C94F-6EFF-834A-CA4F-34C0AE4493BE}"/>
              </a:ext>
            </a:extLst>
          </p:cNvPr>
          <p:cNvSpPr>
            <a:spLocks noGrp="1"/>
          </p:cNvSpPr>
          <p:nvPr>
            <p:ph sz="quarter" idx="17"/>
          </p:nvPr>
        </p:nvSpPr>
        <p:spPr>
          <a:xfrm>
            <a:off x="380997" y="1173600"/>
            <a:ext cx="8460000" cy="684000"/>
          </a:xfrm>
          <a:prstGeom prst="parallelogram">
            <a:avLst/>
          </a:prstGeom>
          <a:solidFill>
            <a:schemeClr val="bg1"/>
          </a:solidFill>
        </p:spPr>
        <p:txBody>
          <a:bodyPr vert="horz" wrap="none" lIns="0" tIns="36000" rIns="0" bIns="36000" rtlCol="0" anchor="ctr">
            <a:spAutoFit/>
          </a:bodyPr>
          <a:lstStyle>
            <a:lvl1pPr marL="0" indent="0">
              <a:buNone/>
              <a:defRPr lang="en-GB" sz="2400" b="1" dirty="0">
                <a:solidFill>
                  <a:srgbClr val="06346E"/>
                </a:solidFill>
                <a:latin typeface="+mj-lt"/>
                <a:ea typeface="+mn-ea"/>
                <a:cs typeface="EDF 2020" panose="020B0503020203020204" pitchFamily="34" charset="77"/>
              </a:defRPr>
            </a:lvl1pPr>
          </a:lstStyle>
          <a:p>
            <a:pPr marL="228578" lvl="0" indent="-228578" defTabSz="914354">
              <a:lnSpc>
                <a:spcPct val="100000"/>
              </a:lnSpc>
              <a:spcAft>
                <a:spcPts val="2200"/>
              </a:spcAft>
            </a:pPr>
            <a:r>
              <a:rPr lang="en-US"/>
              <a:t>Click to edit Master text styles</a:t>
            </a:r>
          </a:p>
        </p:txBody>
      </p:sp>
      <p:sp>
        <p:nvSpPr>
          <p:cNvPr id="10" name="Content Placeholder 6">
            <a:extLst>
              <a:ext uri="{FF2B5EF4-FFF2-40B4-BE49-F238E27FC236}">
                <a16:creationId xmlns:a16="http://schemas.microsoft.com/office/drawing/2014/main" id="{4052BFEC-1BF1-042F-931A-F99E3B3B76F7}"/>
              </a:ext>
            </a:extLst>
          </p:cNvPr>
          <p:cNvSpPr>
            <a:spLocks noGrp="1"/>
          </p:cNvSpPr>
          <p:nvPr>
            <p:ph sz="quarter" idx="14"/>
          </p:nvPr>
        </p:nvSpPr>
        <p:spPr>
          <a:xfrm>
            <a:off x="449999" y="381530"/>
            <a:ext cx="8460000" cy="684000"/>
          </a:xfrm>
          <a:prstGeom prst="parallelogram">
            <a:avLst/>
          </a:prstGeom>
          <a:solidFill>
            <a:schemeClr val="bg1"/>
          </a:solidFill>
        </p:spPr>
        <p:txBody>
          <a:bodyPr vert="horz" wrap="none" lIns="0" tIns="36000" rIns="0" bIns="36000" rtlCol="0" anchor="ctr">
            <a:spAutoFit/>
          </a:bodyPr>
          <a:lstStyle>
            <a:lvl1pPr marL="0" indent="0">
              <a:lnSpc>
                <a:spcPct val="100000"/>
              </a:lnSpc>
              <a:buNone/>
              <a:defRPr lang="en-GB" sz="2400" b="1" dirty="0">
                <a:solidFill>
                  <a:srgbClr val="06346E"/>
                </a:solidFill>
                <a:latin typeface="+mj-lt"/>
                <a:ea typeface="+mn-ea"/>
                <a:cs typeface="EDF 2020" panose="020B0503020203020204" pitchFamily="34" charset="77"/>
              </a:defRPr>
            </a:lvl1pPr>
          </a:lstStyle>
          <a:p>
            <a:pPr marL="228578" lvl="0" indent="-228578" defTabSz="914354">
              <a:spcAft>
                <a:spcPts val="2200"/>
              </a:spcAft>
            </a:pPr>
            <a:r>
              <a:rPr lang="en-US"/>
              <a:t>Click to edit Master text styles</a:t>
            </a:r>
          </a:p>
        </p:txBody>
      </p:sp>
    </p:spTree>
    <p:extLst>
      <p:ext uri="{BB962C8B-B14F-4D97-AF65-F5344CB8AC3E}">
        <p14:creationId xmlns:p14="http://schemas.microsoft.com/office/powerpoint/2010/main" val="28857356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WITH IMAGE PLACEHOLDER (D/O)">
    <p:bg>
      <p:bgPr>
        <a:solidFill>
          <a:schemeClr val="accent1"/>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46C053AB-FC66-E019-4335-162E63C7548F}"/>
              </a:ext>
            </a:extLst>
          </p:cNvPr>
          <p:cNvSpPr>
            <a:spLocks noGrp="1"/>
          </p:cNvSpPr>
          <p:nvPr>
            <p:ph type="pic" sz="quarter" idx="15"/>
          </p:nvPr>
        </p:nvSpPr>
        <p:spPr>
          <a:xfrm>
            <a:off x="6077977" y="-14514"/>
            <a:ext cx="6114022" cy="6872514"/>
          </a:xfrm>
          <a:custGeom>
            <a:avLst/>
            <a:gdLst>
              <a:gd name="connsiteX0" fmla="*/ 1701225 w 6114022"/>
              <a:gd name="connsiteY0" fmla="*/ 0 h 6872514"/>
              <a:gd name="connsiteX1" fmla="*/ 3713810 w 6114022"/>
              <a:gd name="connsiteY1" fmla="*/ 6620 h 6872514"/>
              <a:gd name="connsiteX2" fmla="*/ 4276306 w 6114022"/>
              <a:gd name="connsiteY2" fmla="*/ 1530738 h 6872514"/>
              <a:gd name="connsiteX3" fmla="*/ 6114022 w 6114022"/>
              <a:gd name="connsiteY3" fmla="*/ 1851564 h 6872514"/>
              <a:gd name="connsiteX4" fmla="*/ 6114022 w 6114022"/>
              <a:gd name="connsiteY4" fmla="*/ 6872514 h 6872514"/>
              <a:gd name="connsiteX5" fmla="*/ 0 w 6114022"/>
              <a:gd name="connsiteY5" fmla="*/ 6870987 h 6872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14022" h="6872514">
                <a:moveTo>
                  <a:pt x="1701225" y="0"/>
                </a:moveTo>
                <a:lnTo>
                  <a:pt x="3713810" y="6620"/>
                </a:lnTo>
                <a:lnTo>
                  <a:pt x="4276306" y="1530738"/>
                </a:lnTo>
                <a:lnTo>
                  <a:pt x="6114022" y="1851564"/>
                </a:lnTo>
                <a:lnTo>
                  <a:pt x="6114022" y="6872514"/>
                </a:lnTo>
                <a:lnTo>
                  <a:pt x="0" y="6870987"/>
                </a:lnTo>
                <a:close/>
              </a:path>
            </a:pathLst>
          </a:custGeom>
          <a:solidFill>
            <a:schemeClr val="bg1">
              <a:lumMod val="85000"/>
            </a:schemeClr>
          </a:solidFill>
        </p:spPr>
        <p:txBody>
          <a:bodyPr wrap="square" anchor="ctr">
            <a:noAutofit/>
          </a:bodyPr>
          <a:lstStyle>
            <a:lvl1pPr marL="0" indent="0" algn="ctr">
              <a:buNone/>
              <a:defRPr b="1">
                <a:latin typeface="+mj-lt"/>
              </a:defRPr>
            </a:lvl1pPr>
          </a:lstStyle>
          <a:p>
            <a:r>
              <a:rPr lang="en-US"/>
              <a:t>Click icon to add picture</a:t>
            </a:r>
            <a:endParaRPr lang="en-GB" dirty="0"/>
          </a:p>
        </p:txBody>
      </p:sp>
      <p:sp>
        <p:nvSpPr>
          <p:cNvPr id="22" name="Text Placeholder 21">
            <a:extLst>
              <a:ext uri="{FF2B5EF4-FFF2-40B4-BE49-F238E27FC236}">
                <a16:creationId xmlns:a16="http://schemas.microsoft.com/office/drawing/2014/main" id="{7DEA4D86-8D87-EB6D-F69C-C377A97264FD}"/>
              </a:ext>
            </a:extLst>
          </p:cNvPr>
          <p:cNvSpPr>
            <a:spLocks noGrp="1"/>
          </p:cNvSpPr>
          <p:nvPr>
            <p:ph type="body" sz="quarter" idx="10"/>
          </p:nvPr>
        </p:nvSpPr>
        <p:spPr>
          <a:xfrm>
            <a:off x="462669" y="2124000"/>
            <a:ext cx="5400000" cy="4186800"/>
          </a:xfrm>
        </p:spPr>
        <p:txBody>
          <a:bodyPr/>
          <a:lstStyle>
            <a:lvl1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1pPr>
            <a:lvl2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2pPr>
            <a:lvl3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3pPr>
            <a:lvl4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4pPr>
            <a:lvl5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a:solidFill>
                  <a:schemeClr val="bg1"/>
                </a:solidFill>
                <a:latin typeface="+mn-lt"/>
                <a:ea typeface="Arial"/>
                <a:cs typeface="Arial"/>
                <a:sym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grpSp>
        <p:nvGrpSpPr>
          <p:cNvPr id="7" name="Group 6">
            <a:extLst>
              <a:ext uri="{FF2B5EF4-FFF2-40B4-BE49-F238E27FC236}">
                <a16:creationId xmlns:a16="http://schemas.microsoft.com/office/drawing/2014/main" id="{6EA24E85-8C02-7D5E-3316-B5AAB8F9A6A3}"/>
              </a:ext>
            </a:extLst>
          </p:cNvPr>
          <p:cNvGrpSpPr/>
          <p:nvPr userDrawn="1"/>
        </p:nvGrpSpPr>
        <p:grpSpPr>
          <a:xfrm>
            <a:off x="9789344" y="0"/>
            <a:ext cx="2402656" cy="1851564"/>
            <a:chOff x="9789344" y="0"/>
            <a:chExt cx="2402656" cy="1851564"/>
          </a:xfrm>
        </p:grpSpPr>
        <p:sp>
          <p:nvSpPr>
            <p:cNvPr id="16" name="Free-form: Shape 15">
              <a:extLst>
                <a:ext uri="{FF2B5EF4-FFF2-40B4-BE49-F238E27FC236}">
                  <a16:creationId xmlns:a16="http://schemas.microsoft.com/office/drawing/2014/main" id="{3B024DC5-BEC0-C9DD-4749-7806076988A1}"/>
                </a:ext>
              </a:extLst>
            </p:cNvPr>
            <p:cNvSpPr/>
            <p:nvPr userDrawn="1"/>
          </p:nvSpPr>
          <p:spPr>
            <a:xfrm>
              <a:off x="9789344" y="0"/>
              <a:ext cx="2402656" cy="1851564"/>
            </a:xfrm>
            <a:custGeom>
              <a:avLst/>
              <a:gdLst>
                <a:gd name="connsiteX0" fmla="*/ 0 w 2402656"/>
                <a:gd name="connsiteY0" fmla="*/ 0 h 1851564"/>
                <a:gd name="connsiteX1" fmla="*/ 2402656 w 2402656"/>
                <a:gd name="connsiteY1" fmla="*/ 0 h 1851564"/>
                <a:gd name="connsiteX2" fmla="*/ 2402656 w 2402656"/>
                <a:gd name="connsiteY2" fmla="*/ 1851564 h 1851564"/>
                <a:gd name="connsiteX3" fmla="*/ 564939 w 2402656"/>
                <a:gd name="connsiteY3" fmla="*/ 1530738 h 1851564"/>
              </a:gdLst>
              <a:ahLst/>
              <a:cxnLst>
                <a:cxn ang="0">
                  <a:pos x="connsiteX0" y="connsiteY0"/>
                </a:cxn>
                <a:cxn ang="0">
                  <a:pos x="connsiteX1" y="connsiteY1"/>
                </a:cxn>
                <a:cxn ang="0">
                  <a:pos x="connsiteX2" y="connsiteY2"/>
                </a:cxn>
                <a:cxn ang="0">
                  <a:pos x="connsiteX3" y="connsiteY3"/>
                </a:cxn>
              </a:cxnLst>
              <a:rect l="l" t="t" r="r" b="b"/>
              <a:pathLst>
                <a:path w="2402656" h="1851564">
                  <a:moveTo>
                    <a:pt x="0" y="0"/>
                  </a:moveTo>
                  <a:lnTo>
                    <a:pt x="2402656" y="0"/>
                  </a:lnTo>
                  <a:lnTo>
                    <a:pt x="2402656" y="1851564"/>
                  </a:lnTo>
                  <a:lnTo>
                    <a:pt x="564939" y="153073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dirty="0">
                <a:solidFill>
                  <a:schemeClr val="bg1"/>
                </a:solidFill>
              </a:endParaRPr>
            </a:p>
          </p:txBody>
        </p:sp>
        <p:pic>
          <p:nvPicPr>
            <p:cNvPr id="17" name="Picture 16" descr="A picture containing graphics, font, graphic design, design&#10;&#10;Description automatically generated">
              <a:extLst>
                <a:ext uri="{FF2B5EF4-FFF2-40B4-BE49-F238E27FC236}">
                  <a16:creationId xmlns:a16="http://schemas.microsoft.com/office/drawing/2014/main" id="{D593A9CA-9E70-E7D0-3AC9-5F99378A96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90279" y="463328"/>
              <a:ext cx="1299752" cy="579473"/>
            </a:xfrm>
            <a:prstGeom prst="rect">
              <a:avLst/>
            </a:prstGeom>
          </p:spPr>
        </p:pic>
      </p:grpSp>
      <p:sp>
        <p:nvSpPr>
          <p:cNvPr id="4" name="Content Placeholder 6">
            <a:extLst>
              <a:ext uri="{FF2B5EF4-FFF2-40B4-BE49-F238E27FC236}">
                <a16:creationId xmlns:a16="http://schemas.microsoft.com/office/drawing/2014/main" id="{A175B34E-7B3F-CBF2-B775-D8085FC0A7FD}"/>
              </a:ext>
            </a:extLst>
          </p:cNvPr>
          <p:cNvSpPr>
            <a:spLocks noGrp="1"/>
          </p:cNvSpPr>
          <p:nvPr>
            <p:ph sz="quarter" idx="14"/>
          </p:nvPr>
        </p:nvSpPr>
        <p:spPr>
          <a:xfrm>
            <a:off x="449999" y="381530"/>
            <a:ext cx="8460000" cy="684000"/>
          </a:xfrm>
          <a:prstGeom prst="parallelogram">
            <a:avLst/>
          </a:prstGeom>
          <a:solidFill>
            <a:schemeClr val="bg1"/>
          </a:solidFill>
        </p:spPr>
        <p:txBody>
          <a:bodyPr vert="horz" wrap="none" lIns="0" tIns="36000" rIns="0" bIns="36000" rtlCol="0" anchor="ctr">
            <a:spAutoFit/>
          </a:bodyPr>
          <a:lstStyle>
            <a:lvl1pPr marL="0" indent="0">
              <a:lnSpc>
                <a:spcPct val="100000"/>
              </a:lnSpc>
              <a:buNone/>
              <a:defRPr lang="en-GB" sz="2400" b="1" dirty="0">
                <a:solidFill>
                  <a:srgbClr val="06346E"/>
                </a:solidFill>
                <a:latin typeface="+mj-lt"/>
                <a:ea typeface="+mn-ea"/>
                <a:cs typeface="EDF 2020" panose="020B0503020203020204" pitchFamily="34" charset="77"/>
              </a:defRPr>
            </a:lvl1pPr>
          </a:lstStyle>
          <a:p>
            <a:pPr marL="228578" lvl="0" indent="-228578" defTabSz="914354">
              <a:spcAft>
                <a:spcPts val="2200"/>
              </a:spcAft>
            </a:pPr>
            <a:r>
              <a:rPr lang="en-US"/>
              <a:t>Click to edit Master text styles</a:t>
            </a:r>
          </a:p>
        </p:txBody>
      </p:sp>
    </p:spTree>
    <p:extLst>
      <p:ext uri="{BB962C8B-B14F-4D97-AF65-F5344CB8AC3E}">
        <p14:creationId xmlns:p14="http://schemas.microsoft.com/office/powerpoint/2010/main" val="7987799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x2 TITLE AND CONTENT WITH IMAGE PLACEHOLDER (D/O)">
    <p:bg>
      <p:bgPr>
        <a:solidFill>
          <a:schemeClr val="accent1"/>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46C053AB-FC66-E019-4335-162E63C7548F}"/>
              </a:ext>
            </a:extLst>
          </p:cNvPr>
          <p:cNvSpPr>
            <a:spLocks noGrp="1"/>
          </p:cNvSpPr>
          <p:nvPr>
            <p:ph type="pic" sz="quarter" idx="15"/>
          </p:nvPr>
        </p:nvSpPr>
        <p:spPr>
          <a:xfrm>
            <a:off x="6077977" y="-14514"/>
            <a:ext cx="6114022" cy="6872514"/>
          </a:xfrm>
          <a:custGeom>
            <a:avLst/>
            <a:gdLst>
              <a:gd name="connsiteX0" fmla="*/ 1701225 w 6114022"/>
              <a:gd name="connsiteY0" fmla="*/ 0 h 6872514"/>
              <a:gd name="connsiteX1" fmla="*/ 3713810 w 6114022"/>
              <a:gd name="connsiteY1" fmla="*/ 6620 h 6872514"/>
              <a:gd name="connsiteX2" fmla="*/ 4276306 w 6114022"/>
              <a:gd name="connsiteY2" fmla="*/ 1530738 h 6872514"/>
              <a:gd name="connsiteX3" fmla="*/ 6114022 w 6114022"/>
              <a:gd name="connsiteY3" fmla="*/ 1851564 h 6872514"/>
              <a:gd name="connsiteX4" fmla="*/ 6114022 w 6114022"/>
              <a:gd name="connsiteY4" fmla="*/ 6872514 h 6872514"/>
              <a:gd name="connsiteX5" fmla="*/ 0 w 6114022"/>
              <a:gd name="connsiteY5" fmla="*/ 6870987 h 6872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14022" h="6872514">
                <a:moveTo>
                  <a:pt x="1701225" y="0"/>
                </a:moveTo>
                <a:lnTo>
                  <a:pt x="3713810" y="6620"/>
                </a:lnTo>
                <a:lnTo>
                  <a:pt x="4276306" y="1530738"/>
                </a:lnTo>
                <a:lnTo>
                  <a:pt x="6114022" y="1851564"/>
                </a:lnTo>
                <a:lnTo>
                  <a:pt x="6114022" y="6872514"/>
                </a:lnTo>
                <a:lnTo>
                  <a:pt x="0" y="6870987"/>
                </a:lnTo>
                <a:close/>
              </a:path>
            </a:pathLst>
          </a:custGeom>
          <a:solidFill>
            <a:schemeClr val="bg1">
              <a:lumMod val="85000"/>
            </a:schemeClr>
          </a:solidFill>
        </p:spPr>
        <p:txBody>
          <a:bodyPr wrap="square" anchor="ctr">
            <a:noAutofit/>
          </a:bodyPr>
          <a:lstStyle>
            <a:lvl1pPr marL="0" indent="0" algn="ctr">
              <a:buNone/>
              <a:defRPr b="1">
                <a:latin typeface="+mj-lt"/>
              </a:defRPr>
            </a:lvl1pPr>
          </a:lstStyle>
          <a:p>
            <a:r>
              <a:rPr lang="en-US"/>
              <a:t>Click icon to add picture</a:t>
            </a:r>
            <a:endParaRPr lang="en-GB" dirty="0"/>
          </a:p>
        </p:txBody>
      </p:sp>
      <p:sp>
        <p:nvSpPr>
          <p:cNvPr id="22" name="Text Placeholder 21">
            <a:extLst>
              <a:ext uri="{FF2B5EF4-FFF2-40B4-BE49-F238E27FC236}">
                <a16:creationId xmlns:a16="http://schemas.microsoft.com/office/drawing/2014/main" id="{7DEA4D86-8D87-EB6D-F69C-C377A97264FD}"/>
              </a:ext>
            </a:extLst>
          </p:cNvPr>
          <p:cNvSpPr>
            <a:spLocks noGrp="1"/>
          </p:cNvSpPr>
          <p:nvPr>
            <p:ph type="body" sz="quarter" idx="10"/>
          </p:nvPr>
        </p:nvSpPr>
        <p:spPr>
          <a:xfrm>
            <a:off x="462669" y="2124000"/>
            <a:ext cx="5400000" cy="4186800"/>
          </a:xfrm>
        </p:spPr>
        <p:txBody>
          <a:bodyPr/>
          <a:lstStyle>
            <a:lvl1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1pPr>
            <a:lvl2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2pPr>
            <a:lvl3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3pPr>
            <a:lvl4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bg1"/>
                </a:solidFill>
                <a:latin typeface="+mn-lt"/>
                <a:ea typeface="Arial"/>
                <a:cs typeface="Arial"/>
                <a:sym typeface="Arial"/>
              </a:defRPr>
            </a:lvl4pPr>
            <a:lvl5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a:solidFill>
                  <a:schemeClr val="bg1"/>
                </a:solidFill>
                <a:latin typeface="+mn-lt"/>
                <a:ea typeface="Arial"/>
                <a:cs typeface="Arial"/>
                <a:sym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grpSp>
        <p:nvGrpSpPr>
          <p:cNvPr id="7" name="Group 6">
            <a:extLst>
              <a:ext uri="{FF2B5EF4-FFF2-40B4-BE49-F238E27FC236}">
                <a16:creationId xmlns:a16="http://schemas.microsoft.com/office/drawing/2014/main" id="{6EA24E85-8C02-7D5E-3316-B5AAB8F9A6A3}"/>
              </a:ext>
            </a:extLst>
          </p:cNvPr>
          <p:cNvGrpSpPr/>
          <p:nvPr userDrawn="1"/>
        </p:nvGrpSpPr>
        <p:grpSpPr>
          <a:xfrm>
            <a:off x="9789344" y="0"/>
            <a:ext cx="2402656" cy="1851564"/>
            <a:chOff x="9789344" y="0"/>
            <a:chExt cx="2402656" cy="1851564"/>
          </a:xfrm>
        </p:grpSpPr>
        <p:sp>
          <p:nvSpPr>
            <p:cNvPr id="16" name="Free-form: Shape 15">
              <a:extLst>
                <a:ext uri="{FF2B5EF4-FFF2-40B4-BE49-F238E27FC236}">
                  <a16:creationId xmlns:a16="http://schemas.microsoft.com/office/drawing/2014/main" id="{3B024DC5-BEC0-C9DD-4749-7806076988A1}"/>
                </a:ext>
              </a:extLst>
            </p:cNvPr>
            <p:cNvSpPr/>
            <p:nvPr userDrawn="1"/>
          </p:nvSpPr>
          <p:spPr>
            <a:xfrm>
              <a:off x="9789344" y="0"/>
              <a:ext cx="2402656" cy="1851564"/>
            </a:xfrm>
            <a:custGeom>
              <a:avLst/>
              <a:gdLst>
                <a:gd name="connsiteX0" fmla="*/ 0 w 2402656"/>
                <a:gd name="connsiteY0" fmla="*/ 0 h 1851564"/>
                <a:gd name="connsiteX1" fmla="*/ 2402656 w 2402656"/>
                <a:gd name="connsiteY1" fmla="*/ 0 h 1851564"/>
                <a:gd name="connsiteX2" fmla="*/ 2402656 w 2402656"/>
                <a:gd name="connsiteY2" fmla="*/ 1851564 h 1851564"/>
                <a:gd name="connsiteX3" fmla="*/ 564939 w 2402656"/>
                <a:gd name="connsiteY3" fmla="*/ 1530738 h 1851564"/>
              </a:gdLst>
              <a:ahLst/>
              <a:cxnLst>
                <a:cxn ang="0">
                  <a:pos x="connsiteX0" y="connsiteY0"/>
                </a:cxn>
                <a:cxn ang="0">
                  <a:pos x="connsiteX1" y="connsiteY1"/>
                </a:cxn>
                <a:cxn ang="0">
                  <a:pos x="connsiteX2" y="connsiteY2"/>
                </a:cxn>
                <a:cxn ang="0">
                  <a:pos x="connsiteX3" y="connsiteY3"/>
                </a:cxn>
              </a:cxnLst>
              <a:rect l="l" t="t" r="r" b="b"/>
              <a:pathLst>
                <a:path w="2402656" h="1851564">
                  <a:moveTo>
                    <a:pt x="0" y="0"/>
                  </a:moveTo>
                  <a:lnTo>
                    <a:pt x="2402656" y="0"/>
                  </a:lnTo>
                  <a:lnTo>
                    <a:pt x="2402656" y="1851564"/>
                  </a:lnTo>
                  <a:lnTo>
                    <a:pt x="564939" y="153073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dirty="0">
                <a:solidFill>
                  <a:schemeClr val="bg1"/>
                </a:solidFill>
              </a:endParaRPr>
            </a:p>
          </p:txBody>
        </p:sp>
        <p:pic>
          <p:nvPicPr>
            <p:cNvPr id="17" name="Picture 16" descr="A picture containing graphics, font, graphic design, design&#10;&#10;Description automatically generated">
              <a:extLst>
                <a:ext uri="{FF2B5EF4-FFF2-40B4-BE49-F238E27FC236}">
                  <a16:creationId xmlns:a16="http://schemas.microsoft.com/office/drawing/2014/main" id="{D593A9CA-9E70-E7D0-3AC9-5F99378A96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90279" y="463328"/>
              <a:ext cx="1299752" cy="579473"/>
            </a:xfrm>
            <a:prstGeom prst="rect">
              <a:avLst/>
            </a:prstGeom>
          </p:spPr>
        </p:pic>
      </p:grpSp>
      <p:sp>
        <p:nvSpPr>
          <p:cNvPr id="6" name="Content Placeholder 6">
            <a:extLst>
              <a:ext uri="{FF2B5EF4-FFF2-40B4-BE49-F238E27FC236}">
                <a16:creationId xmlns:a16="http://schemas.microsoft.com/office/drawing/2014/main" id="{C4D4921F-C5B1-BC00-EEF7-080DFC1FEC20}"/>
              </a:ext>
            </a:extLst>
          </p:cNvPr>
          <p:cNvSpPr>
            <a:spLocks noGrp="1"/>
          </p:cNvSpPr>
          <p:nvPr>
            <p:ph sz="quarter" idx="16"/>
          </p:nvPr>
        </p:nvSpPr>
        <p:spPr>
          <a:xfrm>
            <a:off x="380997" y="1173600"/>
            <a:ext cx="8460000" cy="684000"/>
          </a:xfrm>
          <a:prstGeom prst="parallelogram">
            <a:avLst/>
          </a:prstGeom>
          <a:solidFill>
            <a:schemeClr val="bg1"/>
          </a:solidFill>
        </p:spPr>
        <p:txBody>
          <a:bodyPr vert="horz" wrap="none" lIns="0" tIns="36000" rIns="0" bIns="36000" rtlCol="0" anchor="ctr">
            <a:spAutoFit/>
          </a:bodyPr>
          <a:lstStyle>
            <a:lvl1pPr marL="0" indent="0">
              <a:buNone/>
              <a:defRPr lang="en-GB" sz="2400" b="1" dirty="0">
                <a:solidFill>
                  <a:srgbClr val="06346E"/>
                </a:solidFill>
                <a:latin typeface="+mj-lt"/>
                <a:ea typeface="+mn-ea"/>
                <a:cs typeface="EDF 2020" panose="020B0503020203020204" pitchFamily="34" charset="77"/>
              </a:defRPr>
            </a:lvl1pPr>
          </a:lstStyle>
          <a:p>
            <a:pPr marL="228578" lvl="0" indent="-228578" defTabSz="914354">
              <a:lnSpc>
                <a:spcPct val="100000"/>
              </a:lnSpc>
              <a:spcAft>
                <a:spcPts val="2200"/>
              </a:spcAft>
            </a:pPr>
            <a:r>
              <a:rPr lang="en-US"/>
              <a:t>Click to edit Master text styles</a:t>
            </a:r>
          </a:p>
        </p:txBody>
      </p:sp>
      <p:sp>
        <p:nvSpPr>
          <p:cNvPr id="8" name="Content Placeholder 6">
            <a:extLst>
              <a:ext uri="{FF2B5EF4-FFF2-40B4-BE49-F238E27FC236}">
                <a16:creationId xmlns:a16="http://schemas.microsoft.com/office/drawing/2014/main" id="{5C29CE36-1502-BC6E-ABF7-6955827E8FE6}"/>
              </a:ext>
            </a:extLst>
          </p:cNvPr>
          <p:cNvSpPr>
            <a:spLocks noGrp="1"/>
          </p:cNvSpPr>
          <p:nvPr>
            <p:ph sz="quarter" idx="14"/>
          </p:nvPr>
        </p:nvSpPr>
        <p:spPr>
          <a:xfrm>
            <a:off x="449999" y="381530"/>
            <a:ext cx="8460000" cy="684000"/>
          </a:xfrm>
          <a:prstGeom prst="parallelogram">
            <a:avLst/>
          </a:prstGeom>
          <a:solidFill>
            <a:schemeClr val="bg1"/>
          </a:solidFill>
        </p:spPr>
        <p:txBody>
          <a:bodyPr vert="horz" wrap="none" lIns="0" tIns="36000" rIns="0" bIns="36000" rtlCol="0" anchor="ctr">
            <a:spAutoFit/>
          </a:bodyPr>
          <a:lstStyle>
            <a:lvl1pPr marL="0" indent="0">
              <a:lnSpc>
                <a:spcPct val="100000"/>
              </a:lnSpc>
              <a:buNone/>
              <a:defRPr lang="en-GB" sz="2400" b="1" dirty="0">
                <a:solidFill>
                  <a:srgbClr val="06346E"/>
                </a:solidFill>
                <a:latin typeface="+mj-lt"/>
                <a:ea typeface="+mn-ea"/>
                <a:cs typeface="EDF 2020" panose="020B0503020203020204" pitchFamily="34" charset="77"/>
              </a:defRPr>
            </a:lvl1pPr>
          </a:lstStyle>
          <a:p>
            <a:pPr marL="228578" lvl="0" indent="-228578" defTabSz="914354">
              <a:spcAft>
                <a:spcPts val="2200"/>
              </a:spcAft>
            </a:pPr>
            <a:r>
              <a:rPr lang="en-US"/>
              <a:t>Click to edit Master text styles</a:t>
            </a:r>
          </a:p>
        </p:txBody>
      </p:sp>
    </p:spTree>
    <p:extLst>
      <p:ext uri="{BB962C8B-B14F-4D97-AF65-F5344CB8AC3E}">
        <p14:creationId xmlns:p14="http://schemas.microsoft.com/office/powerpoint/2010/main" val="17574650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VIDER SLIDE LAYOUT 1 (D/O)">
    <p:bg>
      <p:bgPr>
        <a:solidFill>
          <a:schemeClr val="accent1"/>
        </a:solidFill>
        <a:effectLst/>
      </p:bgPr>
    </p:bg>
    <p:spTree>
      <p:nvGrpSpPr>
        <p:cNvPr id="1" name=""/>
        <p:cNvGrpSpPr/>
        <p:nvPr/>
      </p:nvGrpSpPr>
      <p:grpSpPr>
        <a:xfrm>
          <a:off x="0" y="0"/>
          <a:ext cx="0" cy="0"/>
          <a:chOff x="0" y="0"/>
          <a:chExt cx="0" cy="0"/>
        </a:xfrm>
      </p:grpSpPr>
      <p:sp>
        <p:nvSpPr>
          <p:cNvPr id="6" name="Content Placeholder 6">
            <a:extLst>
              <a:ext uri="{FF2B5EF4-FFF2-40B4-BE49-F238E27FC236}">
                <a16:creationId xmlns:a16="http://schemas.microsoft.com/office/drawing/2014/main" id="{80229987-246C-D532-0E5F-92C1E03E6E37}"/>
              </a:ext>
            </a:extLst>
          </p:cNvPr>
          <p:cNvSpPr>
            <a:spLocks noGrp="1"/>
          </p:cNvSpPr>
          <p:nvPr>
            <p:ph sz="quarter" idx="13"/>
          </p:nvPr>
        </p:nvSpPr>
        <p:spPr>
          <a:xfrm>
            <a:off x="4157883" y="3615080"/>
            <a:ext cx="6660000" cy="1026941"/>
          </a:xfrm>
          <a:prstGeom prst="parallelogram">
            <a:avLst/>
          </a:prstGeom>
          <a:solidFill>
            <a:schemeClr val="bg1"/>
          </a:solidFill>
        </p:spPr>
        <p:txBody>
          <a:bodyPr wrap="none" lIns="0" tIns="36000" bIns="36000" anchor="b">
            <a:spAutoFit/>
          </a:bodyPr>
          <a:lstStyle>
            <a:lvl1pPr marL="0" indent="0">
              <a:buNone/>
              <a:defRPr lang="en-GB" sz="5400" b="1" kern="1200" dirty="0" smtClean="0">
                <a:solidFill>
                  <a:schemeClr val="accent4"/>
                </a:solidFill>
                <a:latin typeface="+mj-lt"/>
                <a:ea typeface="+mn-ea"/>
                <a:cs typeface="EDF 2020" panose="020B0503020203020204" pitchFamily="34" charset="77"/>
              </a:defRPr>
            </a:lvl1pPr>
            <a:lvl2pPr marL="457156" indent="0">
              <a:buNone/>
              <a:defRPr/>
            </a:lvl2pPr>
          </a:lstStyle>
          <a:p>
            <a:pPr marL="0" lvl="0" indent="0" algn="l" defTabSz="914354" rtl="0" eaLnBrk="1" latinLnBrk="0" hangingPunct="1">
              <a:lnSpc>
                <a:spcPct val="90000"/>
              </a:lnSpc>
              <a:spcBef>
                <a:spcPts val="1000"/>
              </a:spcBef>
              <a:spcAft>
                <a:spcPts val="2200"/>
              </a:spcAft>
              <a:buFont typeface="Arial" panose="020B0604020202020204" pitchFamily="34" charset="0"/>
              <a:buNone/>
            </a:pPr>
            <a:r>
              <a:rPr lang="en-US"/>
              <a:t>Click to edit Master text styles</a:t>
            </a:r>
          </a:p>
        </p:txBody>
      </p:sp>
      <p:sp>
        <p:nvSpPr>
          <p:cNvPr id="8" name="Free-form: Shape 7">
            <a:extLst>
              <a:ext uri="{FF2B5EF4-FFF2-40B4-BE49-F238E27FC236}">
                <a16:creationId xmlns:a16="http://schemas.microsoft.com/office/drawing/2014/main" id="{BCC8B4AE-E236-A9C6-D151-3386BE51E708}"/>
              </a:ext>
            </a:extLst>
          </p:cNvPr>
          <p:cNvSpPr/>
          <p:nvPr userDrawn="1"/>
        </p:nvSpPr>
        <p:spPr>
          <a:xfrm>
            <a:off x="9789344" y="0"/>
            <a:ext cx="2402656" cy="1851564"/>
          </a:xfrm>
          <a:custGeom>
            <a:avLst/>
            <a:gdLst>
              <a:gd name="connsiteX0" fmla="*/ 0 w 2402656"/>
              <a:gd name="connsiteY0" fmla="*/ 0 h 1851564"/>
              <a:gd name="connsiteX1" fmla="*/ 2402656 w 2402656"/>
              <a:gd name="connsiteY1" fmla="*/ 0 h 1851564"/>
              <a:gd name="connsiteX2" fmla="*/ 2402656 w 2402656"/>
              <a:gd name="connsiteY2" fmla="*/ 1851564 h 1851564"/>
              <a:gd name="connsiteX3" fmla="*/ 564939 w 2402656"/>
              <a:gd name="connsiteY3" fmla="*/ 1530738 h 1851564"/>
            </a:gdLst>
            <a:ahLst/>
            <a:cxnLst>
              <a:cxn ang="0">
                <a:pos x="connsiteX0" y="connsiteY0"/>
              </a:cxn>
              <a:cxn ang="0">
                <a:pos x="connsiteX1" y="connsiteY1"/>
              </a:cxn>
              <a:cxn ang="0">
                <a:pos x="connsiteX2" y="connsiteY2"/>
              </a:cxn>
              <a:cxn ang="0">
                <a:pos x="connsiteX3" y="connsiteY3"/>
              </a:cxn>
            </a:cxnLst>
            <a:rect l="l" t="t" r="r" b="b"/>
            <a:pathLst>
              <a:path w="2402656" h="1851564">
                <a:moveTo>
                  <a:pt x="0" y="0"/>
                </a:moveTo>
                <a:lnTo>
                  <a:pt x="2402656" y="0"/>
                </a:lnTo>
                <a:lnTo>
                  <a:pt x="2402656" y="1851564"/>
                </a:lnTo>
                <a:lnTo>
                  <a:pt x="564939" y="153073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dirty="0">
              <a:solidFill>
                <a:schemeClr val="bg1"/>
              </a:solidFill>
            </a:endParaRPr>
          </a:p>
        </p:txBody>
      </p:sp>
      <p:pic>
        <p:nvPicPr>
          <p:cNvPr id="9" name="Picture 8" descr="A picture containing graphics, font, graphic design, design&#10;&#10;Description automatically generated">
            <a:extLst>
              <a:ext uri="{FF2B5EF4-FFF2-40B4-BE49-F238E27FC236}">
                <a16:creationId xmlns:a16="http://schemas.microsoft.com/office/drawing/2014/main" id="{4FAF567A-6E4C-AC50-B42F-877FAF62058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90279" y="463328"/>
            <a:ext cx="1299752" cy="579473"/>
          </a:xfrm>
          <a:prstGeom prst="rect">
            <a:avLst/>
          </a:prstGeom>
        </p:spPr>
      </p:pic>
      <p:sp>
        <p:nvSpPr>
          <p:cNvPr id="14" name="Content Placeholder 6">
            <a:extLst>
              <a:ext uri="{FF2B5EF4-FFF2-40B4-BE49-F238E27FC236}">
                <a16:creationId xmlns:a16="http://schemas.microsoft.com/office/drawing/2014/main" id="{7E8F14AD-713A-AF57-B698-1FA64E2BD4B6}"/>
              </a:ext>
            </a:extLst>
          </p:cNvPr>
          <p:cNvSpPr>
            <a:spLocks noGrp="1"/>
          </p:cNvSpPr>
          <p:nvPr>
            <p:ph sz="quarter" idx="15"/>
          </p:nvPr>
        </p:nvSpPr>
        <p:spPr>
          <a:xfrm>
            <a:off x="3906000" y="2456670"/>
            <a:ext cx="6840000" cy="1026941"/>
          </a:xfrm>
          <a:prstGeom prst="parallelogram">
            <a:avLst/>
          </a:prstGeom>
          <a:solidFill>
            <a:schemeClr val="bg1"/>
          </a:solidFill>
        </p:spPr>
        <p:txBody>
          <a:bodyPr wrap="none" lIns="0" tIns="36000" bIns="36000" anchor="b">
            <a:spAutoFit/>
          </a:bodyPr>
          <a:lstStyle>
            <a:lvl1pPr marL="0" indent="0">
              <a:buNone/>
              <a:defRPr lang="en-GB" sz="5400" b="1" kern="1200" dirty="0" smtClean="0">
                <a:solidFill>
                  <a:schemeClr val="accent4"/>
                </a:solidFill>
                <a:latin typeface="+mj-lt"/>
                <a:ea typeface="+mn-ea"/>
                <a:cs typeface="EDF 2020" panose="020B0503020203020204" pitchFamily="34" charset="77"/>
              </a:defRPr>
            </a:lvl1pPr>
            <a:lvl2pPr marL="457156" indent="0">
              <a:buNone/>
              <a:defRPr/>
            </a:lvl2pPr>
          </a:lstStyle>
          <a:p>
            <a:pPr marL="0" lvl="0" indent="0" algn="l" defTabSz="914354" rtl="0" eaLnBrk="1" latinLnBrk="0" hangingPunct="1">
              <a:lnSpc>
                <a:spcPct val="90000"/>
              </a:lnSpc>
              <a:spcBef>
                <a:spcPts val="1000"/>
              </a:spcBef>
              <a:spcAft>
                <a:spcPts val="2200"/>
              </a:spcAft>
              <a:buFont typeface="Arial" panose="020B0604020202020204" pitchFamily="34" charset="0"/>
              <a:buNone/>
            </a:pPr>
            <a:r>
              <a:rPr lang="en-US"/>
              <a:t>Click to edit Master text styles</a:t>
            </a:r>
          </a:p>
        </p:txBody>
      </p:sp>
    </p:spTree>
    <p:extLst>
      <p:ext uri="{BB962C8B-B14F-4D97-AF65-F5344CB8AC3E}">
        <p14:creationId xmlns:p14="http://schemas.microsoft.com/office/powerpoint/2010/main" val="329547432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VIDER SLIDE LAYOUT 2 (D/O)">
    <p:bg>
      <p:bgPr>
        <a:solidFill>
          <a:schemeClr val="accent1"/>
        </a:solidFill>
        <a:effectLst/>
      </p:bgPr>
    </p:bg>
    <p:spTree>
      <p:nvGrpSpPr>
        <p:cNvPr id="1" name=""/>
        <p:cNvGrpSpPr/>
        <p:nvPr/>
      </p:nvGrpSpPr>
      <p:grpSpPr>
        <a:xfrm>
          <a:off x="0" y="0"/>
          <a:ext cx="0" cy="0"/>
          <a:chOff x="0" y="0"/>
          <a:chExt cx="0" cy="0"/>
        </a:xfrm>
      </p:grpSpPr>
      <p:sp>
        <p:nvSpPr>
          <p:cNvPr id="6" name="Content Placeholder 6">
            <a:extLst>
              <a:ext uri="{FF2B5EF4-FFF2-40B4-BE49-F238E27FC236}">
                <a16:creationId xmlns:a16="http://schemas.microsoft.com/office/drawing/2014/main" id="{80229987-246C-D532-0E5F-92C1E03E6E37}"/>
              </a:ext>
            </a:extLst>
          </p:cNvPr>
          <p:cNvSpPr>
            <a:spLocks noGrp="1"/>
          </p:cNvSpPr>
          <p:nvPr>
            <p:ph sz="quarter" idx="13"/>
          </p:nvPr>
        </p:nvSpPr>
        <p:spPr>
          <a:xfrm>
            <a:off x="1007488" y="2662152"/>
            <a:ext cx="5241600" cy="1026941"/>
          </a:xfrm>
          <a:prstGeom prst="parallelogram">
            <a:avLst/>
          </a:prstGeom>
          <a:solidFill>
            <a:schemeClr val="bg1"/>
          </a:solidFill>
        </p:spPr>
        <p:txBody>
          <a:bodyPr wrap="none" lIns="0" tIns="36000" bIns="36000" anchor="b">
            <a:spAutoFit/>
          </a:bodyPr>
          <a:lstStyle>
            <a:lvl1pPr marL="0" indent="0">
              <a:buNone/>
              <a:defRPr lang="en-GB" sz="5400" b="1" kern="1200" dirty="0" smtClean="0">
                <a:solidFill>
                  <a:schemeClr val="accent4"/>
                </a:solidFill>
                <a:latin typeface="+mj-lt"/>
                <a:ea typeface="+mn-ea"/>
                <a:cs typeface="EDF 2020" panose="020B0503020203020204" pitchFamily="34" charset="77"/>
              </a:defRPr>
            </a:lvl1pPr>
            <a:lvl2pPr marL="457156" indent="0">
              <a:buNone/>
              <a:defRPr/>
            </a:lvl2pPr>
          </a:lstStyle>
          <a:p>
            <a:pPr marL="0" lvl="0" indent="0" algn="l" defTabSz="914354" rtl="0" eaLnBrk="1" latinLnBrk="0" hangingPunct="1">
              <a:lnSpc>
                <a:spcPct val="90000"/>
              </a:lnSpc>
              <a:spcBef>
                <a:spcPts val="1000"/>
              </a:spcBef>
              <a:spcAft>
                <a:spcPts val="2200"/>
              </a:spcAft>
              <a:buFont typeface="Arial" panose="020B0604020202020204" pitchFamily="34" charset="0"/>
              <a:buNone/>
            </a:pPr>
            <a:r>
              <a:rPr lang="en-US"/>
              <a:t>Click to edit Master text styles</a:t>
            </a:r>
          </a:p>
        </p:txBody>
      </p:sp>
      <p:sp>
        <p:nvSpPr>
          <p:cNvPr id="8" name="Free-form: Shape 7">
            <a:extLst>
              <a:ext uri="{FF2B5EF4-FFF2-40B4-BE49-F238E27FC236}">
                <a16:creationId xmlns:a16="http://schemas.microsoft.com/office/drawing/2014/main" id="{BCC8B4AE-E236-A9C6-D151-3386BE51E708}"/>
              </a:ext>
            </a:extLst>
          </p:cNvPr>
          <p:cNvSpPr/>
          <p:nvPr userDrawn="1"/>
        </p:nvSpPr>
        <p:spPr>
          <a:xfrm>
            <a:off x="9789344" y="0"/>
            <a:ext cx="2402656" cy="1851564"/>
          </a:xfrm>
          <a:custGeom>
            <a:avLst/>
            <a:gdLst>
              <a:gd name="connsiteX0" fmla="*/ 0 w 2402656"/>
              <a:gd name="connsiteY0" fmla="*/ 0 h 1851564"/>
              <a:gd name="connsiteX1" fmla="*/ 2402656 w 2402656"/>
              <a:gd name="connsiteY1" fmla="*/ 0 h 1851564"/>
              <a:gd name="connsiteX2" fmla="*/ 2402656 w 2402656"/>
              <a:gd name="connsiteY2" fmla="*/ 1851564 h 1851564"/>
              <a:gd name="connsiteX3" fmla="*/ 564939 w 2402656"/>
              <a:gd name="connsiteY3" fmla="*/ 1530738 h 1851564"/>
            </a:gdLst>
            <a:ahLst/>
            <a:cxnLst>
              <a:cxn ang="0">
                <a:pos x="connsiteX0" y="connsiteY0"/>
              </a:cxn>
              <a:cxn ang="0">
                <a:pos x="connsiteX1" y="connsiteY1"/>
              </a:cxn>
              <a:cxn ang="0">
                <a:pos x="connsiteX2" y="connsiteY2"/>
              </a:cxn>
              <a:cxn ang="0">
                <a:pos x="connsiteX3" y="connsiteY3"/>
              </a:cxn>
            </a:cxnLst>
            <a:rect l="l" t="t" r="r" b="b"/>
            <a:pathLst>
              <a:path w="2402656" h="1851564">
                <a:moveTo>
                  <a:pt x="0" y="0"/>
                </a:moveTo>
                <a:lnTo>
                  <a:pt x="2402656" y="0"/>
                </a:lnTo>
                <a:lnTo>
                  <a:pt x="2402656" y="1851564"/>
                </a:lnTo>
                <a:lnTo>
                  <a:pt x="564939" y="153073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dirty="0">
              <a:solidFill>
                <a:schemeClr val="bg1"/>
              </a:solidFill>
            </a:endParaRPr>
          </a:p>
        </p:txBody>
      </p:sp>
      <p:sp>
        <p:nvSpPr>
          <p:cNvPr id="14" name="Content Placeholder 6">
            <a:extLst>
              <a:ext uri="{FF2B5EF4-FFF2-40B4-BE49-F238E27FC236}">
                <a16:creationId xmlns:a16="http://schemas.microsoft.com/office/drawing/2014/main" id="{7E8F14AD-713A-AF57-B698-1FA64E2BD4B6}"/>
              </a:ext>
            </a:extLst>
          </p:cNvPr>
          <p:cNvSpPr>
            <a:spLocks noGrp="1"/>
          </p:cNvSpPr>
          <p:nvPr>
            <p:ph sz="quarter" idx="15"/>
          </p:nvPr>
        </p:nvSpPr>
        <p:spPr>
          <a:xfrm>
            <a:off x="327364" y="1503742"/>
            <a:ext cx="6840000" cy="1026941"/>
          </a:xfrm>
          <a:prstGeom prst="parallelogram">
            <a:avLst/>
          </a:prstGeom>
          <a:solidFill>
            <a:schemeClr val="bg1"/>
          </a:solidFill>
        </p:spPr>
        <p:txBody>
          <a:bodyPr wrap="none" lIns="0" tIns="36000" bIns="36000" anchor="b">
            <a:spAutoFit/>
          </a:bodyPr>
          <a:lstStyle>
            <a:lvl1pPr marL="0" indent="0">
              <a:buNone/>
              <a:defRPr lang="en-GB" sz="5400" b="1" kern="1200" dirty="0" smtClean="0">
                <a:solidFill>
                  <a:schemeClr val="accent4"/>
                </a:solidFill>
                <a:latin typeface="+mj-lt"/>
                <a:ea typeface="+mn-ea"/>
                <a:cs typeface="EDF 2020" panose="020B0503020203020204" pitchFamily="34" charset="77"/>
              </a:defRPr>
            </a:lvl1pPr>
            <a:lvl2pPr marL="457156" indent="0">
              <a:buNone/>
              <a:defRPr/>
            </a:lvl2pPr>
          </a:lstStyle>
          <a:p>
            <a:pPr marL="0" lvl="0" indent="0" algn="l" defTabSz="914354" rtl="0" eaLnBrk="1" latinLnBrk="0" hangingPunct="1">
              <a:lnSpc>
                <a:spcPct val="90000"/>
              </a:lnSpc>
              <a:spcBef>
                <a:spcPts val="1000"/>
              </a:spcBef>
              <a:spcAft>
                <a:spcPts val="2200"/>
              </a:spcAft>
              <a:buFont typeface="Arial" panose="020B0604020202020204" pitchFamily="34" charset="0"/>
              <a:buNone/>
            </a:pPr>
            <a:r>
              <a:rPr lang="en-US"/>
              <a:t>Click to edit Master text styles</a:t>
            </a:r>
          </a:p>
        </p:txBody>
      </p:sp>
      <p:pic>
        <p:nvPicPr>
          <p:cNvPr id="3" name="Picture 2" descr="A picture containing graphics, font, graphic design, design&#10;&#10;Description automatically generated">
            <a:extLst>
              <a:ext uri="{FF2B5EF4-FFF2-40B4-BE49-F238E27FC236}">
                <a16:creationId xmlns:a16="http://schemas.microsoft.com/office/drawing/2014/main" id="{F49292B4-610A-9FF1-5727-F4672AF6662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90279" y="463328"/>
            <a:ext cx="1299752" cy="579473"/>
          </a:xfrm>
          <a:prstGeom prst="rect">
            <a:avLst/>
          </a:prstGeom>
        </p:spPr>
      </p:pic>
    </p:spTree>
    <p:extLst>
      <p:ext uri="{BB962C8B-B14F-4D97-AF65-F5344CB8AC3E}">
        <p14:creationId xmlns:p14="http://schemas.microsoft.com/office/powerpoint/2010/main" val="3276548535"/>
      </p:ext>
    </p:extLst>
  </p:cSld>
  <p:clrMapOvr>
    <a:masterClrMapping/>
  </p:clrMapOvr>
  <p:extLst>
    <p:ext uri="{DCECCB84-F9BA-43D5-87BE-67443E8EF086}">
      <p15:sldGuideLst xmlns:p15="http://schemas.microsoft.com/office/powerpoint/2012/main">
        <p15:guide id="1" orient="horz" pos="2183" userDrawn="1">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KEY STATEMENT 1 (D/O)">
    <p:bg>
      <p:bgPr>
        <a:solidFill>
          <a:schemeClr val="accent1"/>
        </a:solidFill>
        <a:effectLst/>
      </p:bgPr>
    </p:bg>
    <p:spTree>
      <p:nvGrpSpPr>
        <p:cNvPr id="1" name=""/>
        <p:cNvGrpSpPr/>
        <p:nvPr/>
      </p:nvGrpSpPr>
      <p:grpSpPr>
        <a:xfrm>
          <a:off x="0" y="0"/>
          <a:ext cx="0" cy="0"/>
          <a:chOff x="0" y="0"/>
          <a:chExt cx="0" cy="0"/>
        </a:xfrm>
      </p:grpSpPr>
      <p:pic>
        <p:nvPicPr>
          <p:cNvPr id="19" name="Picture 18" descr="A orange sun with black background&#10;&#10;Description automatically generated">
            <a:extLst>
              <a:ext uri="{FF2B5EF4-FFF2-40B4-BE49-F238E27FC236}">
                <a16:creationId xmlns:a16="http://schemas.microsoft.com/office/drawing/2014/main" id="{72DA7707-BD33-00F2-416D-F23D17588E9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017127" y="2151367"/>
            <a:ext cx="5174874" cy="4706633"/>
          </a:xfrm>
          <a:prstGeom prst="rect">
            <a:avLst/>
          </a:prstGeom>
        </p:spPr>
      </p:pic>
      <p:sp>
        <p:nvSpPr>
          <p:cNvPr id="6" name="Content Placeholder 6">
            <a:extLst>
              <a:ext uri="{FF2B5EF4-FFF2-40B4-BE49-F238E27FC236}">
                <a16:creationId xmlns:a16="http://schemas.microsoft.com/office/drawing/2014/main" id="{80229987-246C-D532-0E5F-92C1E03E6E37}"/>
              </a:ext>
            </a:extLst>
          </p:cNvPr>
          <p:cNvSpPr>
            <a:spLocks noGrp="1"/>
          </p:cNvSpPr>
          <p:nvPr>
            <p:ph sz="quarter" idx="13"/>
          </p:nvPr>
        </p:nvSpPr>
        <p:spPr>
          <a:xfrm rot="120000">
            <a:off x="3113453" y="2420798"/>
            <a:ext cx="6660000" cy="1026941"/>
          </a:xfrm>
          <a:prstGeom prst="parallelogram">
            <a:avLst/>
          </a:prstGeom>
          <a:solidFill>
            <a:schemeClr val="bg1"/>
          </a:solidFill>
        </p:spPr>
        <p:txBody>
          <a:bodyPr wrap="none" lIns="0" tIns="36000" bIns="36000" anchor="b">
            <a:spAutoFit/>
          </a:bodyPr>
          <a:lstStyle>
            <a:lvl1pPr marL="0" indent="0">
              <a:buNone/>
              <a:defRPr lang="en-GB" sz="5400" b="1" kern="1200" dirty="0" smtClean="0">
                <a:solidFill>
                  <a:schemeClr val="accent4"/>
                </a:solidFill>
                <a:latin typeface="+mj-lt"/>
                <a:ea typeface="+mn-ea"/>
                <a:cs typeface="EDF 2020" panose="020B0503020203020204" pitchFamily="34" charset="77"/>
              </a:defRPr>
            </a:lvl1pPr>
            <a:lvl2pPr marL="457156" indent="0">
              <a:buNone/>
              <a:defRPr/>
            </a:lvl2pPr>
          </a:lstStyle>
          <a:p>
            <a:pPr marL="0" lvl="0" indent="0" algn="l" defTabSz="914354" rtl="0" eaLnBrk="1" latinLnBrk="0" hangingPunct="1">
              <a:lnSpc>
                <a:spcPct val="90000"/>
              </a:lnSpc>
              <a:spcBef>
                <a:spcPts val="1000"/>
              </a:spcBef>
              <a:spcAft>
                <a:spcPts val="2200"/>
              </a:spcAft>
              <a:buFont typeface="Arial" panose="020B0604020202020204" pitchFamily="34" charset="0"/>
              <a:buNone/>
            </a:pPr>
            <a:r>
              <a:rPr lang="en-US"/>
              <a:t>Click to edit Master text styles</a:t>
            </a:r>
          </a:p>
        </p:txBody>
      </p:sp>
      <p:sp>
        <p:nvSpPr>
          <p:cNvPr id="8" name="Free-form: Shape 7">
            <a:extLst>
              <a:ext uri="{FF2B5EF4-FFF2-40B4-BE49-F238E27FC236}">
                <a16:creationId xmlns:a16="http://schemas.microsoft.com/office/drawing/2014/main" id="{BCC8B4AE-E236-A9C6-D151-3386BE51E708}"/>
              </a:ext>
            </a:extLst>
          </p:cNvPr>
          <p:cNvSpPr/>
          <p:nvPr userDrawn="1"/>
        </p:nvSpPr>
        <p:spPr>
          <a:xfrm>
            <a:off x="9789344" y="0"/>
            <a:ext cx="2402656" cy="1851564"/>
          </a:xfrm>
          <a:custGeom>
            <a:avLst/>
            <a:gdLst>
              <a:gd name="connsiteX0" fmla="*/ 0 w 2402656"/>
              <a:gd name="connsiteY0" fmla="*/ 0 h 1851564"/>
              <a:gd name="connsiteX1" fmla="*/ 2402656 w 2402656"/>
              <a:gd name="connsiteY1" fmla="*/ 0 h 1851564"/>
              <a:gd name="connsiteX2" fmla="*/ 2402656 w 2402656"/>
              <a:gd name="connsiteY2" fmla="*/ 1851564 h 1851564"/>
              <a:gd name="connsiteX3" fmla="*/ 564939 w 2402656"/>
              <a:gd name="connsiteY3" fmla="*/ 1530738 h 1851564"/>
            </a:gdLst>
            <a:ahLst/>
            <a:cxnLst>
              <a:cxn ang="0">
                <a:pos x="connsiteX0" y="connsiteY0"/>
              </a:cxn>
              <a:cxn ang="0">
                <a:pos x="connsiteX1" y="connsiteY1"/>
              </a:cxn>
              <a:cxn ang="0">
                <a:pos x="connsiteX2" y="connsiteY2"/>
              </a:cxn>
              <a:cxn ang="0">
                <a:pos x="connsiteX3" y="connsiteY3"/>
              </a:cxn>
            </a:cxnLst>
            <a:rect l="l" t="t" r="r" b="b"/>
            <a:pathLst>
              <a:path w="2402656" h="1851564">
                <a:moveTo>
                  <a:pt x="0" y="0"/>
                </a:moveTo>
                <a:lnTo>
                  <a:pt x="2402656" y="0"/>
                </a:lnTo>
                <a:lnTo>
                  <a:pt x="2402656" y="1851564"/>
                </a:lnTo>
                <a:lnTo>
                  <a:pt x="564939" y="153073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dirty="0">
              <a:solidFill>
                <a:schemeClr val="bg1"/>
              </a:solidFill>
            </a:endParaRPr>
          </a:p>
        </p:txBody>
      </p:sp>
      <p:sp>
        <p:nvSpPr>
          <p:cNvPr id="14" name="Content Placeholder 6">
            <a:extLst>
              <a:ext uri="{FF2B5EF4-FFF2-40B4-BE49-F238E27FC236}">
                <a16:creationId xmlns:a16="http://schemas.microsoft.com/office/drawing/2014/main" id="{7E8F14AD-713A-AF57-B698-1FA64E2BD4B6}"/>
              </a:ext>
            </a:extLst>
          </p:cNvPr>
          <p:cNvSpPr>
            <a:spLocks noGrp="1"/>
          </p:cNvSpPr>
          <p:nvPr>
            <p:ph sz="quarter" idx="15"/>
          </p:nvPr>
        </p:nvSpPr>
        <p:spPr>
          <a:xfrm rot="-120000">
            <a:off x="497475" y="1234367"/>
            <a:ext cx="6840000" cy="1026941"/>
          </a:xfrm>
          <a:prstGeom prst="parallelogram">
            <a:avLst/>
          </a:prstGeom>
          <a:solidFill>
            <a:schemeClr val="bg1"/>
          </a:solidFill>
        </p:spPr>
        <p:txBody>
          <a:bodyPr wrap="none" lIns="0" tIns="36000" bIns="36000" anchor="b">
            <a:spAutoFit/>
          </a:bodyPr>
          <a:lstStyle>
            <a:lvl1pPr marL="0" indent="0">
              <a:buNone/>
              <a:defRPr lang="en-GB" sz="5400" b="1" kern="1200" dirty="0" smtClean="0">
                <a:solidFill>
                  <a:schemeClr val="accent4"/>
                </a:solidFill>
                <a:latin typeface="+mj-lt"/>
                <a:ea typeface="+mn-ea"/>
                <a:cs typeface="EDF 2020" panose="020B0503020203020204" pitchFamily="34" charset="77"/>
              </a:defRPr>
            </a:lvl1pPr>
            <a:lvl2pPr marL="457156" indent="0">
              <a:buNone/>
              <a:defRPr/>
            </a:lvl2pPr>
          </a:lstStyle>
          <a:p>
            <a:pPr marL="0" lvl="0" indent="0" algn="l" defTabSz="914354" rtl="0" eaLnBrk="1" latinLnBrk="0" hangingPunct="1">
              <a:lnSpc>
                <a:spcPct val="90000"/>
              </a:lnSpc>
              <a:spcBef>
                <a:spcPts val="1000"/>
              </a:spcBef>
              <a:spcAft>
                <a:spcPts val="2200"/>
              </a:spcAft>
              <a:buFont typeface="Arial" panose="020B0604020202020204" pitchFamily="34" charset="0"/>
              <a:buNone/>
            </a:pPr>
            <a:r>
              <a:rPr lang="en-US"/>
              <a:t>Click to edit Master text styles</a:t>
            </a:r>
          </a:p>
        </p:txBody>
      </p:sp>
      <p:sp>
        <p:nvSpPr>
          <p:cNvPr id="3" name="Content Placeholder 6">
            <a:extLst>
              <a:ext uri="{FF2B5EF4-FFF2-40B4-BE49-F238E27FC236}">
                <a16:creationId xmlns:a16="http://schemas.microsoft.com/office/drawing/2014/main" id="{1F3464E5-7515-DE34-FF21-9A0681E6ABDD}"/>
              </a:ext>
            </a:extLst>
          </p:cNvPr>
          <p:cNvSpPr>
            <a:spLocks noGrp="1"/>
          </p:cNvSpPr>
          <p:nvPr>
            <p:ph sz="quarter" idx="16"/>
          </p:nvPr>
        </p:nvSpPr>
        <p:spPr>
          <a:xfrm rot="-120000">
            <a:off x="1536761" y="3655355"/>
            <a:ext cx="6660000" cy="1026941"/>
          </a:xfrm>
          <a:prstGeom prst="parallelogram">
            <a:avLst/>
          </a:prstGeom>
          <a:solidFill>
            <a:schemeClr val="bg1"/>
          </a:solidFill>
        </p:spPr>
        <p:txBody>
          <a:bodyPr wrap="none" lIns="0" tIns="36000" bIns="36000" anchor="b">
            <a:spAutoFit/>
          </a:bodyPr>
          <a:lstStyle>
            <a:lvl1pPr marL="0" indent="0">
              <a:buNone/>
              <a:defRPr lang="en-GB" sz="5400" b="1" kern="1200" dirty="0" smtClean="0">
                <a:solidFill>
                  <a:schemeClr val="accent4"/>
                </a:solidFill>
                <a:latin typeface="+mj-lt"/>
                <a:ea typeface="+mn-ea"/>
                <a:cs typeface="EDF 2020" panose="020B0503020203020204" pitchFamily="34" charset="77"/>
              </a:defRPr>
            </a:lvl1pPr>
            <a:lvl2pPr marL="457156" indent="0">
              <a:buNone/>
              <a:defRPr/>
            </a:lvl2pPr>
          </a:lstStyle>
          <a:p>
            <a:pPr marL="0" lvl="0" indent="0" algn="l" defTabSz="914354" rtl="0" eaLnBrk="1" latinLnBrk="0" hangingPunct="1">
              <a:lnSpc>
                <a:spcPct val="90000"/>
              </a:lnSpc>
              <a:spcBef>
                <a:spcPts val="1000"/>
              </a:spcBef>
              <a:spcAft>
                <a:spcPts val="2200"/>
              </a:spcAft>
              <a:buFont typeface="Arial" panose="020B0604020202020204" pitchFamily="34" charset="0"/>
              <a:buNone/>
            </a:pPr>
            <a:r>
              <a:rPr lang="en-US"/>
              <a:t>Click to edit Master text styles</a:t>
            </a:r>
          </a:p>
        </p:txBody>
      </p:sp>
      <p:pic>
        <p:nvPicPr>
          <p:cNvPr id="5" name="Picture 4" descr="A picture containing graphics, font, graphic design, design&#10;&#10;Description automatically generated">
            <a:extLst>
              <a:ext uri="{FF2B5EF4-FFF2-40B4-BE49-F238E27FC236}">
                <a16:creationId xmlns:a16="http://schemas.microsoft.com/office/drawing/2014/main" id="{11801029-43B0-E358-523C-3DDFCFAF5AE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490279" y="463328"/>
            <a:ext cx="1299752" cy="579473"/>
          </a:xfrm>
          <a:prstGeom prst="rect">
            <a:avLst/>
          </a:prstGeom>
        </p:spPr>
      </p:pic>
    </p:spTree>
    <p:extLst>
      <p:ext uri="{BB962C8B-B14F-4D97-AF65-F5344CB8AC3E}">
        <p14:creationId xmlns:p14="http://schemas.microsoft.com/office/powerpoint/2010/main" val="435676333"/>
      </p:ext>
    </p:extLst>
  </p:cSld>
  <p:clrMapOvr>
    <a:masterClrMapping/>
  </p:clrMapOvr>
  <p:extLst>
    <p:ext uri="{DCECCB84-F9BA-43D5-87BE-67443E8EF086}">
      <p15:sldGuideLst xmlns:p15="http://schemas.microsoft.com/office/powerpoint/2012/main">
        <p15:guide id="1" orient="horz" pos="2183">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KEY STATEMENT 2 (D/O)">
    <p:bg>
      <p:bgPr>
        <a:solidFill>
          <a:schemeClr val="accent1"/>
        </a:solidFill>
        <a:effectLst/>
      </p:bgPr>
    </p:bg>
    <p:spTree>
      <p:nvGrpSpPr>
        <p:cNvPr id="1" name=""/>
        <p:cNvGrpSpPr/>
        <p:nvPr/>
      </p:nvGrpSpPr>
      <p:grpSpPr>
        <a:xfrm>
          <a:off x="0" y="0"/>
          <a:ext cx="0" cy="0"/>
          <a:chOff x="0" y="0"/>
          <a:chExt cx="0" cy="0"/>
        </a:xfrm>
      </p:grpSpPr>
      <p:pic>
        <p:nvPicPr>
          <p:cNvPr id="19" name="Picture 18" descr="A yellow star on a black background&#10;&#10;Description automatically generated">
            <a:extLst>
              <a:ext uri="{FF2B5EF4-FFF2-40B4-BE49-F238E27FC236}">
                <a16:creationId xmlns:a16="http://schemas.microsoft.com/office/drawing/2014/main" id="{B6713696-E0F8-AB70-A2B9-D43048C13B9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2849" b="15348"/>
          <a:stretch/>
        </p:blipFill>
        <p:spPr>
          <a:xfrm>
            <a:off x="695532" y="1"/>
            <a:ext cx="9551052" cy="6857999"/>
          </a:xfrm>
          <a:prstGeom prst="rect">
            <a:avLst/>
          </a:prstGeom>
        </p:spPr>
      </p:pic>
      <p:pic>
        <p:nvPicPr>
          <p:cNvPr id="23" name="Picture 22" descr="A yellow triangle with black background&#10;&#10;Description automatically generated">
            <a:extLst>
              <a:ext uri="{FF2B5EF4-FFF2-40B4-BE49-F238E27FC236}">
                <a16:creationId xmlns:a16="http://schemas.microsoft.com/office/drawing/2014/main" id="{B897A035-ACA2-7D4D-5AB3-0CC7439F2842}"/>
              </a:ext>
            </a:extLst>
          </p:cNvPr>
          <p:cNvPicPr>
            <a:picLocks noChangeAspect="1"/>
          </p:cNvPicPr>
          <p:nvPr userDrawn="1"/>
        </p:nvPicPr>
        <p:blipFill>
          <a:blip r:embed="rId3" cstate="screen">
            <a:extLst>
              <a:ext uri="{28A0092B-C50C-407E-A947-70E740481C1C}">
                <a14:useLocalDpi xmlns:a14="http://schemas.microsoft.com/office/drawing/2010/main"/>
              </a:ext>
            </a:extLst>
          </a:blip>
          <a:srcRect b="23898"/>
          <a:stretch>
            <a:fillRect/>
          </a:stretch>
        </p:blipFill>
        <p:spPr>
          <a:xfrm rot="10484671">
            <a:off x="1338382" y="-194047"/>
            <a:ext cx="3655137" cy="2781620"/>
          </a:xfrm>
          <a:custGeom>
            <a:avLst/>
            <a:gdLst>
              <a:gd name="connsiteX0" fmla="*/ 3655137 w 3655137"/>
              <a:gd name="connsiteY0" fmla="*/ 2781620 h 2781620"/>
              <a:gd name="connsiteX1" fmla="*/ 0 w 3655137"/>
              <a:gd name="connsiteY1" fmla="*/ 2445408 h 2781620"/>
              <a:gd name="connsiteX2" fmla="*/ 0 w 3655137"/>
              <a:gd name="connsiteY2" fmla="*/ 0 h 2781620"/>
              <a:gd name="connsiteX3" fmla="*/ 3655137 w 3655137"/>
              <a:gd name="connsiteY3" fmla="*/ 0 h 2781620"/>
            </a:gdLst>
            <a:ahLst/>
            <a:cxnLst>
              <a:cxn ang="0">
                <a:pos x="connsiteX0" y="connsiteY0"/>
              </a:cxn>
              <a:cxn ang="0">
                <a:pos x="connsiteX1" y="connsiteY1"/>
              </a:cxn>
              <a:cxn ang="0">
                <a:pos x="connsiteX2" y="connsiteY2"/>
              </a:cxn>
              <a:cxn ang="0">
                <a:pos x="connsiteX3" y="connsiteY3"/>
              </a:cxn>
            </a:cxnLst>
            <a:rect l="l" t="t" r="r" b="b"/>
            <a:pathLst>
              <a:path w="3655137" h="2781620">
                <a:moveTo>
                  <a:pt x="3655137" y="2781620"/>
                </a:moveTo>
                <a:lnTo>
                  <a:pt x="0" y="2445408"/>
                </a:lnTo>
                <a:lnTo>
                  <a:pt x="0" y="0"/>
                </a:lnTo>
                <a:lnTo>
                  <a:pt x="3655137" y="0"/>
                </a:lnTo>
                <a:close/>
              </a:path>
            </a:pathLst>
          </a:custGeom>
        </p:spPr>
      </p:pic>
      <p:pic>
        <p:nvPicPr>
          <p:cNvPr id="26" name="Picture 25" descr="A yellow triangle with black background&#10;&#10;Description automatically generated">
            <a:extLst>
              <a:ext uri="{FF2B5EF4-FFF2-40B4-BE49-F238E27FC236}">
                <a16:creationId xmlns:a16="http://schemas.microsoft.com/office/drawing/2014/main" id="{1CBF7609-7D1E-87F0-4095-CD93A51CECB3}"/>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rot="19857168">
            <a:off x="6646703" y="4028692"/>
            <a:ext cx="2355623" cy="2355623"/>
          </a:xfrm>
          <a:prstGeom prst="rect">
            <a:avLst/>
          </a:prstGeom>
        </p:spPr>
      </p:pic>
      <p:pic>
        <p:nvPicPr>
          <p:cNvPr id="25" name="Picture 24" descr="A yellow arrow in black background&#10;&#10;Description automatically generated">
            <a:extLst>
              <a:ext uri="{FF2B5EF4-FFF2-40B4-BE49-F238E27FC236}">
                <a16:creationId xmlns:a16="http://schemas.microsoft.com/office/drawing/2014/main" id="{F257E8B5-7F84-D6FB-0930-13915992B9B4}"/>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rot="9552716">
            <a:off x="667406" y="382303"/>
            <a:ext cx="2154737" cy="2154737"/>
          </a:xfrm>
          <a:prstGeom prst="rect">
            <a:avLst/>
          </a:prstGeom>
        </p:spPr>
      </p:pic>
      <p:grpSp>
        <p:nvGrpSpPr>
          <p:cNvPr id="24" name="Group 23">
            <a:extLst>
              <a:ext uri="{FF2B5EF4-FFF2-40B4-BE49-F238E27FC236}">
                <a16:creationId xmlns:a16="http://schemas.microsoft.com/office/drawing/2014/main" id="{A2CA8219-2D04-6CCF-B9DA-5C7AC944B182}"/>
              </a:ext>
            </a:extLst>
          </p:cNvPr>
          <p:cNvGrpSpPr/>
          <p:nvPr userDrawn="1"/>
        </p:nvGrpSpPr>
        <p:grpSpPr>
          <a:xfrm rot="589466">
            <a:off x="7825965" y="997445"/>
            <a:ext cx="1610602" cy="2008236"/>
            <a:chOff x="7731731" y="1266748"/>
            <a:chExt cx="1610602" cy="2008236"/>
          </a:xfrm>
        </p:grpSpPr>
        <p:pic>
          <p:nvPicPr>
            <p:cNvPr id="18" name="Picture 17" descr="A yellow triangle with black background&#10;&#10;Description automatically generated">
              <a:extLst>
                <a:ext uri="{FF2B5EF4-FFF2-40B4-BE49-F238E27FC236}">
                  <a16:creationId xmlns:a16="http://schemas.microsoft.com/office/drawing/2014/main" id="{EEBBEB0D-C83F-9865-51C0-68708EFC7F0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rot="15020697">
              <a:off x="7731731" y="1266748"/>
              <a:ext cx="1610602" cy="1610602"/>
            </a:xfrm>
            <a:prstGeom prst="rect">
              <a:avLst/>
            </a:prstGeom>
          </p:spPr>
        </p:pic>
        <p:pic>
          <p:nvPicPr>
            <p:cNvPr id="21" name="Picture 20" descr="A yellow triangle with black background&#10;&#10;Description automatically generated">
              <a:extLst>
                <a:ext uri="{FF2B5EF4-FFF2-40B4-BE49-F238E27FC236}">
                  <a16:creationId xmlns:a16="http://schemas.microsoft.com/office/drawing/2014/main" id="{0EC4AC96-022A-C94B-8596-713E04A67946}"/>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rot="3329622" flipV="1">
              <a:off x="8240422" y="2349053"/>
              <a:ext cx="925931" cy="925931"/>
            </a:xfrm>
            <a:prstGeom prst="rect">
              <a:avLst/>
            </a:prstGeom>
          </p:spPr>
        </p:pic>
      </p:grpSp>
      <p:pic>
        <p:nvPicPr>
          <p:cNvPr id="17" name="Picture 16" descr="A yellow triangle with black background&#10;&#10;Description automatically generated">
            <a:extLst>
              <a:ext uri="{FF2B5EF4-FFF2-40B4-BE49-F238E27FC236}">
                <a16:creationId xmlns:a16="http://schemas.microsoft.com/office/drawing/2014/main" id="{7EC2F64E-6C5B-9F4F-1120-01160A59E572}"/>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rot="15302753" flipH="1" flipV="1">
            <a:off x="1525217" y="3584409"/>
            <a:ext cx="3078103" cy="3078103"/>
          </a:xfrm>
          <a:prstGeom prst="rect">
            <a:avLst/>
          </a:prstGeom>
        </p:spPr>
      </p:pic>
      <p:sp>
        <p:nvSpPr>
          <p:cNvPr id="6" name="Content Placeholder 6">
            <a:extLst>
              <a:ext uri="{FF2B5EF4-FFF2-40B4-BE49-F238E27FC236}">
                <a16:creationId xmlns:a16="http://schemas.microsoft.com/office/drawing/2014/main" id="{80229987-246C-D532-0E5F-92C1E03E6E37}"/>
              </a:ext>
            </a:extLst>
          </p:cNvPr>
          <p:cNvSpPr>
            <a:spLocks noGrp="1"/>
          </p:cNvSpPr>
          <p:nvPr userDrawn="1">
            <p:ph sz="quarter" idx="13"/>
          </p:nvPr>
        </p:nvSpPr>
        <p:spPr>
          <a:xfrm rot="120000">
            <a:off x="4115544" y="2952994"/>
            <a:ext cx="6660000" cy="1026941"/>
          </a:xfrm>
          <a:prstGeom prst="parallelogram">
            <a:avLst/>
          </a:prstGeom>
          <a:solidFill>
            <a:schemeClr val="bg1"/>
          </a:solidFill>
        </p:spPr>
        <p:txBody>
          <a:bodyPr wrap="none" lIns="0" tIns="36000" bIns="36000" anchor="b">
            <a:spAutoFit/>
          </a:bodyPr>
          <a:lstStyle>
            <a:lvl1pPr marL="0" indent="0">
              <a:buNone/>
              <a:defRPr lang="en-GB" sz="5400" b="1" kern="1200" dirty="0" smtClean="0">
                <a:solidFill>
                  <a:schemeClr val="accent4"/>
                </a:solidFill>
                <a:latin typeface="+mj-lt"/>
                <a:ea typeface="+mn-ea"/>
                <a:cs typeface="EDF 2020" panose="020B0503020203020204" pitchFamily="34" charset="77"/>
              </a:defRPr>
            </a:lvl1pPr>
            <a:lvl2pPr marL="457156" indent="0">
              <a:buNone/>
              <a:defRPr/>
            </a:lvl2pPr>
          </a:lstStyle>
          <a:p>
            <a:pPr marL="0" lvl="0" indent="0" algn="l" defTabSz="914354" rtl="0" eaLnBrk="1" latinLnBrk="0" hangingPunct="1">
              <a:lnSpc>
                <a:spcPct val="90000"/>
              </a:lnSpc>
              <a:spcBef>
                <a:spcPts val="1000"/>
              </a:spcBef>
              <a:spcAft>
                <a:spcPts val="2200"/>
              </a:spcAft>
              <a:buFont typeface="Arial" panose="020B0604020202020204" pitchFamily="34" charset="0"/>
              <a:buNone/>
            </a:pPr>
            <a:r>
              <a:rPr lang="en-US"/>
              <a:t>Click to edit Master text styles</a:t>
            </a:r>
          </a:p>
        </p:txBody>
      </p:sp>
      <p:sp>
        <p:nvSpPr>
          <p:cNvPr id="8" name="Free-form: Shape 7">
            <a:extLst>
              <a:ext uri="{FF2B5EF4-FFF2-40B4-BE49-F238E27FC236}">
                <a16:creationId xmlns:a16="http://schemas.microsoft.com/office/drawing/2014/main" id="{BCC8B4AE-E236-A9C6-D151-3386BE51E708}"/>
              </a:ext>
            </a:extLst>
          </p:cNvPr>
          <p:cNvSpPr/>
          <p:nvPr userDrawn="1"/>
        </p:nvSpPr>
        <p:spPr>
          <a:xfrm>
            <a:off x="9789344" y="0"/>
            <a:ext cx="2402656" cy="1851564"/>
          </a:xfrm>
          <a:custGeom>
            <a:avLst/>
            <a:gdLst>
              <a:gd name="connsiteX0" fmla="*/ 0 w 2402656"/>
              <a:gd name="connsiteY0" fmla="*/ 0 h 1851564"/>
              <a:gd name="connsiteX1" fmla="*/ 2402656 w 2402656"/>
              <a:gd name="connsiteY1" fmla="*/ 0 h 1851564"/>
              <a:gd name="connsiteX2" fmla="*/ 2402656 w 2402656"/>
              <a:gd name="connsiteY2" fmla="*/ 1851564 h 1851564"/>
              <a:gd name="connsiteX3" fmla="*/ 564939 w 2402656"/>
              <a:gd name="connsiteY3" fmla="*/ 1530738 h 1851564"/>
            </a:gdLst>
            <a:ahLst/>
            <a:cxnLst>
              <a:cxn ang="0">
                <a:pos x="connsiteX0" y="connsiteY0"/>
              </a:cxn>
              <a:cxn ang="0">
                <a:pos x="connsiteX1" y="connsiteY1"/>
              </a:cxn>
              <a:cxn ang="0">
                <a:pos x="connsiteX2" y="connsiteY2"/>
              </a:cxn>
              <a:cxn ang="0">
                <a:pos x="connsiteX3" y="connsiteY3"/>
              </a:cxn>
            </a:cxnLst>
            <a:rect l="l" t="t" r="r" b="b"/>
            <a:pathLst>
              <a:path w="2402656" h="1851564">
                <a:moveTo>
                  <a:pt x="0" y="0"/>
                </a:moveTo>
                <a:lnTo>
                  <a:pt x="2402656" y="0"/>
                </a:lnTo>
                <a:lnTo>
                  <a:pt x="2402656" y="1851564"/>
                </a:lnTo>
                <a:lnTo>
                  <a:pt x="564939" y="153073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dirty="0">
              <a:solidFill>
                <a:schemeClr val="bg1"/>
              </a:solidFill>
            </a:endParaRPr>
          </a:p>
        </p:txBody>
      </p:sp>
      <p:sp>
        <p:nvSpPr>
          <p:cNvPr id="14" name="Content Placeholder 6">
            <a:extLst>
              <a:ext uri="{FF2B5EF4-FFF2-40B4-BE49-F238E27FC236}">
                <a16:creationId xmlns:a16="http://schemas.microsoft.com/office/drawing/2014/main" id="{7E8F14AD-713A-AF57-B698-1FA64E2BD4B6}"/>
              </a:ext>
            </a:extLst>
          </p:cNvPr>
          <p:cNvSpPr>
            <a:spLocks noGrp="1"/>
          </p:cNvSpPr>
          <p:nvPr userDrawn="1">
            <p:ph sz="quarter" idx="15"/>
          </p:nvPr>
        </p:nvSpPr>
        <p:spPr>
          <a:xfrm rot="-120000">
            <a:off x="1260462" y="1773357"/>
            <a:ext cx="6840000" cy="1026941"/>
          </a:xfrm>
          <a:prstGeom prst="parallelogram">
            <a:avLst/>
          </a:prstGeom>
          <a:solidFill>
            <a:schemeClr val="bg1"/>
          </a:solidFill>
        </p:spPr>
        <p:txBody>
          <a:bodyPr wrap="none" lIns="0" tIns="36000" bIns="36000" anchor="b">
            <a:spAutoFit/>
          </a:bodyPr>
          <a:lstStyle>
            <a:lvl1pPr marL="0" indent="0">
              <a:buNone/>
              <a:defRPr lang="en-GB" sz="5400" b="1" kern="1200" dirty="0" smtClean="0">
                <a:solidFill>
                  <a:schemeClr val="accent4"/>
                </a:solidFill>
                <a:latin typeface="+mj-lt"/>
                <a:ea typeface="+mn-ea"/>
                <a:cs typeface="EDF 2020" panose="020B0503020203020204" pitchFamily="34" charset="77"/>
              </a:defRPr>
            </a:lvl1pPr>
            <a:lvl2pPr marL="457156" indent="0">
              <a:buNone/>
              <a:defRPr/>
            </a:lvl2pPr>
          </a:lstStyle>
          <a:p>
            <a:pPr marL="0" lvl="0" indent="0" algn="l" defTabSz="914354" rtl="0" eaLnBrk="1" latinLnBrk="0" hangingPunct="1">
              <a:lnSpc>
                <a:spcPct val="90000"/>
              </a:lnSpc>
              <a:spcBef>
                <a:spcPts val="1000"/>
              </a:spcBef>
              <a:spcAft>
                <a:spcPts val="2200"/>
              </a:spcAft>
              <a:buFont typeface="Arial" panose="020B0604020202020204" pitchFamily="34" charset="0"/>
              <a:buNone/>
            </a:pPr>
            <a:r>
              <a:rPr lang="en-US"/>
              <a:t>Click to edit Master text styles</a:t>
            </a:r>
          </a:p>
        </p:txBody>
      </p:sp>
      <p:sp>
        <p:nvSpPr>
          <p:cNvPr id="3" name="Content Placeholder 6">
            <a:extLst>
              <a:ext uri="{FF2B5EF4-FFF2-40B4-BE49-F238E27FC236}">
                <a16:creationId xmlns:a16="http://schemas.microsoft.com/office/drawing/2014/main" id="{1F3464E5-7515-DE34-FF21-9A0681E6ABDD}"/>
              </a:ext>
            </a:extLst>
          </p:cNvPr>
          <p:cNvSpPr>
            <a:spLocks noGrp="1"/>
          </p:cNvSpPr>
          <p:nvPr userDrawn="1">
            <p:ph sz="quarter" idx="16"/>
          </p:nvPr>
        </p:nvSpPr>
        <p:spPr>
          <a:xfrm rot="-120000">
            <a:off x="2348132" y="4132631"/>
            <a:ext cx="6660000" cy="1026941"/>
          </a:xfrm>
          <a:prstGeom prst="parallelogram">
            <a:avLst/>
          </a:prstGeom>
          <a:solidFill>
            <a:schemeClr val="bg1"/>
          </a:solidFill>
        </p:spPr>
        <p:txBody>
          <a:bodyPr wrap="none" lIns="0" tIns="36000" bIns="36000" anchor="b">
            <a:spAutoFit/>
          </a:bodyPr>
          <a:lstStyle>
            <a:lvl1pPr marL="0" indent="0">
              <a:buNone/>
              <a:defRPr lang="en-GB" sz="5400" b="1" kern="1200" dirty="0" smtClean="0">
                <a:solidFill>
                  <a:schemeClr val="accent4"/>
                </a:solidFill>
                <a:latin typeface="+mj-lt"/>
                <a:ea typeface="+mn-ea"/>
                <a:cs typeface="EDF 2020" panose="020B0503020203020204" pitchFamily="34" charset="77"/>
              </a:defRPr>
            </a:lvl1pPr>
            <a:lvl2pPr marL="457156" indent="0">
              <a:buNone/>
              <a:defRPr/>
            </a:lvl2pPr>
          </a:lstStyle>
          <a:p>
            <a:pPr marL="0" lvl="0" indent="0" algn="l" defTabSz="914354" rtl="0" eaLnBrk="1" latinLnBrk="0" hangingPunct="1">
              <a:lnSpc>
                <a:spcPct val="90000"/>
              </a:lnSpc>
              <a:spcBef>
                <a:spcPts val="1000"/>
              </a:spcBef>
              <a:spcAft>
                <a:spcPts val="2200"/>
              </a:spcAft>
              <a:buFont typeface="Arial" panose="020B0604020202020204" pitchFamily="34" charset="0"/>
              <a:buNone/>
            </a:pPr>
            <a:r>
              <a:rPr lang="en-US"/>
              <a:t>Click to edit Master text styles</a:t>
            </a:r>
          </a:p>
        </p:txBody>
      </p:sp>
      <p:pic>
        <p:nvPicPr>
          <p:cNvPr id="2" name="Picture 1" descr="A picture containing graphics, font, graphic design, design&#10;&#10;Description automatically generated">
            <a:extLst>
              <a:ext uri="{FF2B5EF4-FFF2-40B4-BE49-F238E27FC236}">
                <a16:creationId xmlns:a16="http://schemas.microsoft.com/office/drawing/2014/main" id="{FD1CF8CB-E080-E9B6-D63A-01DEEAD412A9}"/>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0490279" y="463328"/>
            <a:ext cx="1299752" cy="579473"/>
          </a:xfrm>
          <a:prstGeom prst="rect">
            <a:avLst/>
          </a:prstGeom>
        </p:spPr>
      </p:pic>
    </p:spTree>
    <p:extLst>
      <p:ext uri="{BB962C8B-B14F-4D97-AF65-F5344CB8AC3E}">
        <p14:creationId xmlns:p14="http://schemas.microsoft.com/office/powerpoint/2010/main" val="2013311217"/>
      </p:ext>
    </p:extLst>
  </p:cSld>
  <p:clrMapOvr>
    <a:masterClrMapping/>
  </p:clrMapOvr>
  <p:extLst>
    <p:ext uri="{DCECCB84-F9BA-43D5-87BE-67443E8EF086}">
      <p15:sldGuideLst xmlns:p15="http://schemas.microsoft.com/office/powerpoint/2012/main">
        <p15:guide id="1" orient="horz" pos="2205" userDrawn="1">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HOLDING SLIDE LAYOUT 1 (W)">
    <p:bg>
      <p:bgPr>
        <a:solidFill>
          <a:schemeClr val="bg1"/>
        </a:solidFill>
        <a:effectLst/>
      </p:bgPr>
    </p:bg>
    <p:spTree>
      <p:nvGrpSpPr>
        <p:cNvPr id="1" name=""/>
        <p:cNvGrpSpPr/>
        <p:nvPr/>
      </p:nvGrpSpPr>
      <p:grpSpPr>
        <a:xfrm>
          <a:off x="0" y="0"/>
          <a:ext cx="0" cy="0"/>
          <a:chOff x="0" y="0"/>
          <a:chExt cx="0" cy="0"/>
        </a:xfrm>
      </p:grpSpPr>
      <p:sp>
        <p:nvSpPr>
          <p:cNvPr id="6" name="Content Placeholder 6">
            <a:extLst>
              <a:ext uri="{FF2B5EF4-FFF2-40B4-BE49-F238E27FC236}">
                <a16:creationId xmlns:a16="http://schemas.microsoft.com/office/drawing/2014/main" id="{80229987-246C-D532-0E5F-92C1E03E6E37}"/>
              </a:ext>
            </a:extLst>
          </p:cNvPr>
          <p:cNvSpPr>
            <a:spLocks noGrp="1"/>
          </p:cNvSpPr>
          <p:nvPr>
            <p:ph sz="quarter" idx="13"/>
          </p:nvPr>
        </p:nvSpPr>
        <p:spPr>
          <a:xfrm>
            <a:off x="817200" y="2973600"/>
            <a:ext cx="6660000" cy="1026941"/>
          </a:xfrm>
          <a:prstGeom prst="parallelogram">
            <a:avLst/>
          </a:prstGeom>
          <a:solidFill>
            <a:schemeClr val="accent1"/>
          </a:solidFill>
        </p:spPr>
        <p:txBody>
          <a:bodyPr wrap="none" lIns="0" tIns="36000" bIns="36000" anchor="b">
            <a:spAutoFit/>
          </a:bodyPr>
          <a:lstStyle>
            <a:lvl1pPr marL="0" indent="0">
              <a:buNone/>
              <a:defRPr lang="en-GB" sz="5400" b="1" kern="1200" dirty="0" smtClean="0">
                <a:solidFill>
                  <a:schemeClr val="bg1"/>
                </a:solidFill>
                <a:latin typeface="+mj-lt"/>
                <a:ea typeface="+mn-ea"/>
                <a:cs typeface="EDF 2020" panose="020B0503020203020204" pitchFamily="34" charset="77"/>
              </a:defRPr>
            </a:lvl1pPr>
            <a:lvl2pPr marL="457156" indent="0">
              <a:buNone/>
              <a:defRPr/>
            </a:lvl2pPr>
          </a:lstStyle>
          <a:p>
            <a:pPr marL="0" lvl="0" indent="0" algn="l" defTabSz="914354" rtl="0" eaLnBrk="1" latinLnBrk="0" hangingPunct="1">
              <a:lnSpc>
                <a:spcPct val="90000"/>
              </a:lnSpc>
              <a:spcBef>
                <a:spcPts val="1000"/>
              </a:spcBef>
              <a:spcAft>
                <a:spcPts val="2200"/>
              </a:spcAft>
              <a:buFont typeface="Arial" panose="020B0604020202020204" pitchFamily="34" charset="0"/>
              <a:buNone/>
            </a:pPr>
            <a:r>
              <a:rPr lang="en-US"/>
              <a:t>Click to edit Master text styles</a:t>
            </a:r>
          </a:p>
        </p:txBody>
      </p:sp>
      <p:sp>
        <p:nvSpPr>
          <p:cNvPr id="5" name="Content Placeholder 6">
            <a:extLst>
              <a:ext uri="{FF2B5EF4-FFF2-40B4-BE49-F238E27FC236}">
                <a16:creationId xmlns:a16="http://schemas.microsoft.com/office/drawing/2014/main" id="{4BD4B3DC-043D-867F-D61C-34AD681E7C89}"/>
              </a:ext>
            </a:extLst>
          </p:cNvPr>
          <p:cNvSpPr>
            <a:spLocks noGrp="1"/>
          </p:cNvSpPr>
          <p:nvPr>
            <p:ph sz="quarter" idx="14"/>
          </p:nvPr>
        </p:nvSpPr>
        <p:spPr>
          <a:xfrm>
            <a:off x="1483200" y="4179600"/>
            <a:ext cx="5076000" cy="468000"/>
          </a:xfrm>
          <a:prstGeom prst="parallelogram">
            <a:avLst/>
          </a:prstGeom>
          <a:solidFill>
            <a:schemeClr val="accent1"/>
          </a:solidFill>
        </p:spPr>
        <p:txBody>
          <a:bodyPr wrap="none" lIns="0" tIns="36000" bIns="36000" anchor="ctr">
            <a:spAutoFit/>
          </a:bodyPr>
          <a:lstStyle>
            <a:lvl1pPr marL="0" indent="0">
              <a:buNone/>
              <a:defRPr lang="en-GB" sz="1800" b="1" kern="1200" dirty="0" smtClean="0">
                <a:solidFill>
                  <a:schemeClr val="bg1"/>
                </a:solidFill>
                <a:latin typeface="+mj-lt"/>
                <a:ea typeface="+mn-ea"/>
                <a:cs typeface="EDF 2020" panose="020B0503020203020204" pitchFamily="34" charset="77"/>
              </a:defRPr>
            </a:lvl1pPr>
            <a:lvl2pPr marL="457156" indent="0">
              <a:buNone/>
              <a:defRPr/>
            </a:lvl2pPr>
          </a:lstStyle>
          <a:p>
            <a:pPr marL="0" lvl="0" indent="0" algn="l" defTabSz="914354" rtl="0" eaLnBrk="1" latinLnBrk="0" hangingPunct="1">
              <a:lnSpc>
                <a:spcPct val="90000"/>
              </a:lnSpc>
              <a:spcBef>
                <a:spcPts val="1000"/>
              </a:spcBef>
              <a:spcAft>
                <a:spcPts val="2200"/>
              </a:spcAft>
              <a:buFont typeface="Arial" panose="020B0604020202020204" pitchFamily="34" charset="0"/>
              <a:buNone/>
            </a:pPr>
            <a:r>
              <a:rPr lang="en-US"/>
              <a:t>Click to edit Master text styles</a:t>
            </a:r>
          </a:p>
        </p:txBody>
      </p:sp>
      <p:sp>
        <p:nvSpPr>
          <p:cNvPr id="8" name="Free-form: Shape 7">
            <a:extLst>
              <a:ext uri="{FF2B5EF4-FFF2-40B4-BE49-F238E27FC236}">
                <a16:creationId xmlns:a16="http://schemas.microsoft.com/office/drawing/2014/main" id="{BCC8B4AE-E236-A9C6-D151-3386BE51E708}"/>
              </a:ext>
            </a:extLst>
          </p:cNvPr>
          <p:cNvSpPr/>
          <p:nvPr userDrawn="1"/>
        </p:nvSpPr>
        <p:spPr>
          <a:xfrm>
            <a:off x="9789344" y="0"/>
            <a:ext cx="2402656" cy="1851564"/>
          </a:xfrm>
          <a:custGeom>
            <a:avLst/>
            <a:gdLst>
              <a:gd name="connsiteX0" fmla="*/ 0 w 2402656"/>
              <a:gd name="connsiteY0" fmla="*/ 0 h 1851564"/>
              <a:gd name="connsiteX1" fmla="*/ 2402656 w 2402656"/>
              <a:gd name="connsiteY1" fmla="*/ 0 h 1851564"/>
              <a:gd name="connsiteX2" fmla="*/ 2402656 w 2402656"/>
              <a:gd name="connsiteY2" fmla="*/ 1851564 h 1851564"/>
              <a:gd name="connsiteX3" fmla="*/ 564939 w 2402656"/>
              <a:gd name="connsiteY3" fmla="*/ 1530738 h 1851564"/>
            </a:gdLst>
            <a:ahLst/>
            <a:cxnLst>
              <a:cxn ang="0">
                <a:pos x="connsiteX0" y="connsiteY0"/>
              </a:cxn>
              <a:cxn ang="0">
                <a:pos x="connsiteX1" y="connsiteY1"/>
              </a:cxn>
              <a:cxn ang="0">
                <a:pos x="connsiteX2" y="connsiteY2"/>
              </a:cxn>
              <a:cxn ang="0">
                <a:pos x="connsiteX3" y="connsiteY3"/>
              </a:cxn>
            </a:cxnLst>
            <a:rect l="l" t="t" r="r" b="b"/>
            <a:pathLst>
              <a:path w="2402656" h="1851564">
                <a:moveTo>
                  <a:pt x="0" y="0"/>
                </a:moveTo>
                <a:lnTo>
                  <a:pt x="2402656" y="0"/>
                </a:lnTo>
                <a:lnTo>
                  <a:pt x="2402656" y="1851564"/>
                </a:lnTo>
                <a:lnTo>
                  <a:pt x="564939" y="153073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dirty="0">
              <a:solidFill>
                <a:schemeClr val="bg1"/>
              </a:solidFill>
            </a:endParaRPr>
          </a:p>
        </p:txBody>
      </p:sp>
      <p:pic>
        <p:nvPicPr>
          <p:cNvPr id="9" name="Picture 8" descr="A picture containing graphics, font, graphic design, design&#10;&#10;Description automatically generated">
            <a:extLst>
              <a:ext uri="{FF2B5EF4-FFF2-40B4-BE49-F238E27FC236}">
                <a16:creationId xmlns:a16="http://schemas.microsoft.com/office/drawing/2014/main" id="{4FAF567A-6E4C-AC50-B42F-877FAF62058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90279" y="463328"/>
            <a:ext cx="1299752" cy="579473"/>
          </a:xfrm>
          <a:prstGeom prst="rect">
            <a:avLst/>
          </a:prstGeom>
        </p:spPr>
      </p:pic>
      <p:sp>
        <p:nvSpPr>
          <p:cNvPr id="14" name="Content Placeholder 6">
            <a:extLst>
              <a:ext uri="{FF2B5EF4-FFF2-40B4-BE49-F238E27FC236}">
                <a16:creationId xmlns:a16="http://schemas.microsoft.com/office/drawing/2014/main" id="{7E8F14AD-713A-AF57-B698-1FA64E2BD4B6}"/>
              </a:ext>
            </a:extLst>
          </p:cNvPr>
          <p:cNvSpPr>
            <a:spLocks noGrp="1"/>
          </p:cNvSpPr>
          <p:nvPr>
            <p:ph sz="quarter" idx="15"/>
          </p:nvPr>
        </p:nvSpPr>
        <p:spPr>
          <a:xfrm>
            <a:off x="601267" y="1798890"/>
            <a:ext cx="6840000" cy="1026941"/>
          </a:xfrm>
          <a:prstGeom prst="parallelogram">
            <a:avLst/>
          </a:prstGeom>
          <a:solidFill>
            <a:schemeClr val="accent1"/>
          </a:solidFill>
        </p:spPr>
        <p:txBody>
          <a:bodyPr wrap="none" lIns="0" tIns="36000" bIns="36000" anchor="b">
            <a:spAutoFit/>
          </a:bodyPr>
          <a:lstStyle>
            <a:lvl1pPr marL="0" indent="0">
              <a:buNone/>
              <a:defRPr lang="en-GB" sz="5400" b="1" kern="1200" dirty="0" smtClean="0">
                <a:solidFill>
                  <a:schemeClr val="bg1"/>
                </a:solidFill>
                <a:latin typeface="+mj-lt"/>
                <a:ea typeface="+mn-ea"/>
                <a:cs typeface="EDF 2020" panose="020B0503020203020204" pitchFamily="34" charset="77"/>
              </a:defRPr>
            </a:lvl1pPr>
            <a:lvl2pPr marL="457156" indent="0">
              <a:buNone/>
              <a:defRPr/>
            </a:lvl2pPr>
          </a:lstStyle>
          <a:p>
            <a:pPr marL="0" lvl="0" indent="0" algn="l" defTabSz="914354" rtl="0" eaLnBrk="1" latinLnBrk="0" hangingPunct="1">
              <a:lnSpc>
                <a:spcPct val="90000"/>
              </a:lnSpc>
              <a:spcBef>
                <a:spcPts val="1000"/>
              </a:spcBef>
              <a:spcAft>
                <a:spcPts val="2200"/>
              </a:spcAft>
              <a:buFont typeface="Arial" panose="020B0604020202020204" pitchFamily="34" charset="0"/>
              <a:buNone/>
            </a:pPr>
            <a:r>
              <a:rPr lang="en-US"/>
              <a:t>Click to edit Master text styles</a:t>
            </a:r>
          </a:p>
        </p:txBody>
      </p:sp>
    </p:spTree>
    <p:extLst>
      <p:ext uri="{BB962C8B-B14F-4D97-AF65-F5344CB8AC3E}">
        <p14:creationId xmlns:p14="http://schemas.microsoft.com/office/powerpoint/2010/main" val="38145242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HOLDING SLIDE LAYOUT 2 (W)">
    <p:bg>
      <p:bgPr>
        <a:solidFill>
          <a:schemeClr val="bg1"/>
        </a:solidFill>
        <a:effectLst/>
      </p:bgPr>
    </p:bg>
    <p:spTree>
      <p:nvGrpSpPr>
        <p:cNvPr id="1" name=""/>
        <p:cNvGrpSpPr/>
        <p:nvPr/>
      </p:nvGrpSpPr>
      <p:grpSpPr>
        <a:xfrm>
          <a:off x="0" y="0"/>
          <a:ext cx="0" cy="0"/>
          <a:chOff x="0" y="0"/>
          <a:chExt cx="0" cy="0"/>
        </a:xfrm>
      </p:grpSpPr>
      <p:sp>
        <p:nvSpPr>
          <p:cNvPr id="6" name="Content Placeholder 6">
            <a:extLst>
              <a:ext uri="{FF2B5EF4-FFF2-40B4-BE49-F238E27FC236}">
                <a16:creationId xmlns:a16="http://schemas.microsoft.com/office/drawing/2014/main" id="{80229987-246C-D532-0E5F-92C1E03E6E37}"/>
              </a:ext>
            </a:extLst>
          </p:cNvPr>
          <p:cNvSpPr>
            <a:spLocks noGrp="1"/>
          </p:cNvSpPr>
          <p:nvPr>
            <p:ph sz="quarter" idx="13"/>
          </p:nvPr>
        </p:nvSpPr>
        <p:spPr>
          <a:xfrm>
            <a:off x="4390244" y="3489602"/>
            <a:ext cx="6660000" cy="1026941"/>
          </a:xfrm>
          <a:prstGeom prst="parallelogram">
            <a:avLst/>
          </a:prstGeom>
          <a:solidFill>
            <a:schemeClr val="accent1"/>
          </a:solidFill>
        </p:spPr>
        <p:txBody>
          <a:bodyPr wrap="none" lIns="0" tIns="36000" bIns="36000" anchor="b">
            <a:spAutoFit/>
          </a:bodyPr>
          <a:lstStyle>
            <a:lvl1pPr marL="0" indent="0">
              <a:buNone/>
              <a:defRPr lang="en-GB" sz="5400" b="1" kern="1200" dirty="0" smtClean="0">
                <a:solidFill>
                  <a:schemeClr val="bg1"/>
                </a:solidFill>
                <a:latin typeface="+mj-lt"/>
                <a:ea typeface="+mn-ea"/>
                <a:cs typeface="EDF 2020" panose="020B0503020203020204" pitchFamily="34" charset="77"/>
              </a:defRPr>
            </a:lvl1pPr>
            <a:lvl2pPr marL="457156" indent="0">
              <a:buNone/>
              <a:defRPr/>
            </a:lvl2pPr>
          </a:lstStyle>
          <a:p>
            <a:pPr marL="0" lvl="0" indent="0" algn="l" defTabSz="914354" rtl="0" eaLnBrk="1" latinLnBrk="0" hangingPunct="1">
              <a:lnSpc>
                <a:spcPct val="90000"/>
              </a:lnSpc>
              <a:spcBef>
                <a:spcPts val="1000"/>
              </a:spcBef>
              <a:spcAft>
                <a:spcPts val="2200"/>
              </a:spcAft>
              <a:buFont typeface="Arial" panose="020B0604020202020204" pitchFamily="34" charset="0"/>
              <a:buNone/>
            </a:pPr>
            <a:r>
              <a:rPr lang="en-US"/>
              <a:t>Click to edit Master text styles</a:t>
            </a:r>
          </a:p>
        </p:txBody>
      </p:sp>
      <p:sp>
        <p:nvSpPr>
          <p:cNvPr id="5" name="Content Placeholder 6">
            <a:extLst>
              <a:ext uri="{FF2B5EF4-FFF2-40B4-BE49-F238E27FC236}">
                <a16:creationId xmlns:a16="http://schemas.microsoft.com/office/drawing/2014/main" id="{4BD4B3DC-043D-867F-D61C-34AD681E7C89}"/>
              </a:ext>
            </a:extLst>
          </p:cNvPr>
          <p:cNvSpPr>
            <a:spLocks noGrp="1"/>
          </p:cNvSpPr>
          <p:nvPr>
            <p:ph sz="quarter" idx="14"/>
          </p:nvPr>
        </p:nvSpPr>
        <p:spPr>
          <a:xfrm>
            <a:off x="5056244" y="4695602"/>
            <a:ext cx="5076000" cy="468000"/>
          </a:xfrm>
          <a:prstGeom prst="parallelogram">
            <a:avLst/>
          </a:prstGeom>
          <a:solidFill>
            <a:schemeClr val="accent1"/>
          </a:solidFill>
        </p:spPr>
        <p:txBody>
          <a:bodyPr wrap="none" lIns="0" tIns="36000" bIns="36000" anchor="ctr">
            <a:spAutoFit/>
          </a:bodyPr>
          <a:lstStyle>
            <a:lvl1pPr marL="0" indent="0">
              <a:buNone/>
              <a:defRPr lang="en-GB" sz="1800" b="1" kern="1200" dirty="0" smtClean="0">
                <a:solidFill>
                  <a:schemeClr val="bg1"/>
                </a:solidFill>
                <a:latin typeface="+mj-lt"/>
                <a:ea typeface="+mn-ea"/>
                <a:cs typeface="EDF 2020" panose="020B0503020203020204" pitchFamily="34" charset="77"/>
              </a:defRPr>
            </a:lvl1pPr>
            <a:lvl2pPr marL="457156" indent="0">
              <a:buNone/>
              <a:defRPr/>
            </a:lvl2pPr>
          </a:lstStyle>
          <a:p>
            <a:pPr marL="0" lvl="0" indent="0" algn="l" defTabSz="914354" rtl="0" eaLnBrk="1" latinLnBrk="0" hangingPunct="1">
              <a:lnSpc>
                <a:spcPct val="90000"/>
              </a:lnSpc>
              <a:spcBef>
                <a:spcPts val="1000"/>
              </a:spcBef>
              <a:spcAft>
                <a:spcPts val="2200"/>
              </a:spcAft>
              <a:buFont typeface="Arial" panose="020B0604020202020204" pitchFamily="34" charset="0"/>
              <a:buNone/>
            </a:pPr>
            <a:r>
              <a:rPr lang="en-US"/>
              <a:t>Click to edit Master text styles</a:t>
            </a:r>
          </a:p>
        </p:txBody>
      </p:sp>
      <p:sp>
        <p:nvSpPr>
          <p:cNvPr id="8" name="Free-form: Shape 7">
            <a:extLst>
              <a:ext uri="{FF2B5EF4-FFF2-40B4-BE49-F238E27FC236}">
                <a16:creationId xmlns:a16="http://schemas.microsoft.com/office/drawing/2014/main" id="{BCC8B4AE-E236-A9C6-D151-3386BE51E708}"/>
              </a:ext>
            </a:extLst>
          </p:cNvPr>
          <p:cNvSpPr/>
          <p:nvPr userDrawn="1"/>
        </p:nvSpPr>
        <p:spPr>
          <a:xfrm>
            <a:off x="9789344" y="0"/>
            <a:ext cx="2402656" cy="1851564"/>
          </a:xfrm>
          <a:custGeom>
            <a:avLst/>
            <a:gdLst>
              <a:gd name="connsiteX0" fmla="*/ 0 w 2402656"/>
              <a:gd name="connsiteY0" fmla="*/ 0 h 1851564"/>
              <a:gd name="connsiteX1" fmla="*/ 2402656 w 2402656"/>
              <a:gd name="connsiteY1" fmla="*/ 0 h 1851564"/>
              <a:gd name="connsiteX2" fmla="*/ 2402656 w 2402656"/>
              <a:gd name="connsiteY2" fmla="*/ 1851564 h 1851564"/>
              <a:gd name="connsiteX3" fmla="*/ 564939 w 2402656"/>
              <a:gd name="connsiteY3" fmla="*/ 1530738 h 1851564"/>
            </a:gdLst>
            <a:ahLst/>
            <a:cxnLst>
              <a:cxn ang="0">
                <a:pos x="connsiteX0" y="connsiteY0"/>
              </a:cxn>
              <a:cxn ang="0">
                <a:pos x="connsiteX1" y="connsiteY1"/>
              </a:cxn>
              <a:cxn ang="0">
                <a:pos x="connsiteX2" y="connsiteY2"/>
              </a:cxn>
              <a:cxn ang="0">
                <a:pos x="connsiteX3" y="connsiteY3"/>
              </a:cxn>
            </a:cxnLst>
            <a:rect l="l" t="t" r="r" b="b"/>
            <a:pathLst>
              <a:path w="2402656" h="1851564">
                <a:moveTo>
                  <a:pt x="0" y="0"/>
                </a:moveTo>
                <a:lnTo>
                  <a:pt x="2402656" y="0"/>
                </a:lnTo>
                <a:lnTo>
                  <a:pt x="2402656" y="1851564"/>
                </a:lnTo>
                <a:lnTo>
                  <a:pt x="564939" y="153073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dirty="0">
              <a:solidFill>
                <a:schemeClr val="bg1"/>
              </a:solidFill>
            </a:endParaRPr>
          </a:p>
        </p:txBody>
      </p:sp>
      <p:pic>
        <p:nvPicPr>
          <p:cNvPr id="9" name="Picture 8" descr="A picture containing graphics, font, graphic design, design&#10;&#10;Description automatically generated">
            <a:extLst>
              <a:ext uri="{FF2B5EF4-FFF2-40B4-BE49-F238E27FC236}">
                <a16:creationId xmlns:a16="http://schemas.microsoft.com/office/drawing/2014/main" id="{4FAF567A-6E4C-AC50-B42F-877FAF62058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90279" y="463328"/>
            <a:ext cx="1299752" cy="579473"/>
          </a:xfrm>
          <a:prstGeom prst="rect">
            <a:avLst/>
          </a:prstGeom>
        </p:spPr>
      </p:pic>
      <p:sp>
        <p:nvSpPr>
          <p:cNvPr id="14" name="Content Placeholder 6">
            <a:extLst>
              <a:ext uri="{FF2B5EF4-FFF2-40B4-BE49-F238E27FC236}">
                <a16:creationId xmlns:a16="http://schemas.microsoft.com/office/drawing/2014/main" id="{7E8F14AD-713A-AF57-B698-1FA64E2BD4B6}"/>
              </a:ext>
            </a:extLst>
          </p:cNvPr>
          <p:cNvSpPr>
            <a:spLocks noGrp="1"/>
          </p:cNvSpPr>
          <p:nvPr>
            <p:ph sz="quarter" idx="15"/>
          </p:nvPr>
        </p:nvSpPr>
        <p:spPr>
          <a:xfrm>
            <a:off x="4174311" y="2314892"/>
            <a:ext cx="6840000" cy="1026941"/>
          </a:xfrm>
          <a:prstGeom prst="parallelogram">
            <a:avLst/>
          </a:prstGeom>
          <a:solidFill>
            <a:schemeClr val="accent1"/>
          </a:solidFill>
        </p:spPr>
        <p:txBody>
          <a:bodyPr wrap="none" lIns="0" tIns="36000" bIns="36000" anchor="b">
            <a:spAutoFit/>
          </a:bodyPr>
          <a:lstStyle>
            <a:lvl1pPr marL="0" indent="0">
              <a:buNone/>
              <a:defRPr lang="en-GB" sz="5400" b="1" kern="1200" dirty="0" smtClean="0">
                <a:solidFill>
                  <a:schemeClr val="bg1"/>
                </a:solidFill>
                <a:latin typeface="+mj-lt"/>
                <a:ea typeface="+mn-ea"/>
                <a:cs typeface="EDF 2020" panose="020B0503020203020204" pitchFamily="34" charset="77"/>
              </a:defRPr>
            </a:lvl1pPr>
            <a:lvl2pPr marL="457156" indent="0">
              <a:buNone/>
              <a:defRPr/>
            </a:lvl2pPr>
          </a:lstStyle>
          <a:p>
            <a:pPr marL="0" lvl="0" indent="0" algn="l" defTabSz="914354" rtl="0" eaLnBrk="1" latinLnBrk="0" hangingPunct="1">
              <a:lnSpc>
                <a:spcPct val="90000"/>
              </a:lnSpc>
              <a:spcBef>
                <a:spcPts val="1000"/>
              </a:spcBef>
              <a:spcAft>
                <a:spcPts val="2200"/>
              </a:spcAft>
              <a:buFont typeface="Arial" panose="020B0604020202020204" pitchFamily="34" charset="0"/>
              <a:buNone/>
            </a:pPr>
            <a:r>
              <a:rPr lang="en-US"/>
              <a:t>Click to edit Master text styles</a:t>
            </a:r>
          </a:p>
        </p:txBody>
      </p:sp>
    </p:spTree>
    <p:extLst>
      <p:ext uri="{BB962C8B-B14F-4D97-AF65-F5344CB8AC3E}">
        <p14:creationId xmlns:p14="http://schemas.microsoft.com/office/powerpoint/2010/main" val="24853917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ONLY (W)">
    <p:bg>
      <p:bgPr>
        <a:solidFill>
          <a:schemeClr val="bg1"/>
        </a:solidFill>
        <a:effectLst/>
      </p:bgPr>
    </p:bg>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3B024DC5-BEC0-C9DD-4749-7806076988A1}"/>
              </a:ext>
            </a:extLst>
          </p:cNvPr>
          <p:cNvSpPr/>
          <p:nvPr userDrawn="1"/>
        </p:nvSpPr>
        <p:spPr>
          <a:xfrm>
            <a:off x="9789344" y="0"/>
            <a:ext cx="2402656" cy="1851564"/>
          </a:xfrm>
          <a:custGeom>
            <a:avLst/>
            <a:gdLst>
              <a:gd name="connsiteX0" fmla="*/ 0 w 2402656"/>
              <a:gd name="connsiteY0" fmla="*/ 0 h 1851564"/>
              <a:gd name="connsiteX1" fmla="*/ 2402656 w 2402656"/>
              <a:gd name="connsiteY1" fmla="*/ 0 h 1851564"/>
              <a:gd name="connsiteX2" fmla="*/ 2402656 w 2402656"/>
              <a:gd name="connsiteY2" fmla="*/ 1851564 h 1851564"/>
              <a:gd name="connsiteX3" fmla="*/ 564939 w 2402656"/>
              <a:gd name="connsiteY3" fmla="*/ 1530738 h 1851564"/>
            </a:gdLst>
            <a:ahLst/>
            <a:cxnLst>
              <a:cxn ang="0">
                <a:pos x="connsiteX0" y="connsiteY0"/>
              </a:cxn>
              <a:cxn ang="0">
                <a:pos x="connsiteX1" y="connsiteY1"/>
              </a:cxn>
              <a:cxn ang="0">
                <a:pos x="connsiteX2" y="connsiteY2"/>
              </a:cxn>
              <a:cxn ang="0">
                <a:pos x="connsiteX3" y="connsiteY3"/>
              </a:cxn>
            </a:cxnLst>
            <a:rect l="l" t="t" r="r" b="b"/>
            <a:pathLst>
              <a:path w="2402656" h="1851564">
                <a:moveTo>
                  <a:pt x="0" y="0"/>
                </a:moveTo>
                <a:lnTo>
                  <a:pt x="2402656" y="0"/>
                </a:lnTo>
                <a:lnTo>
                  <a:pt x="2402656" y="1851564"/>
                </a:lnTo>
                <a:lnTo>
                  <a:pt x="564939" y="153073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dirty="0">
              <a:solidFill>
                <a:schemeClr val="bg1"/>
              </a:solidFill>
            </a:endParaRPr>
          </a:p>
        </p:txBody>
      </p:sp>
      <p:pic>
        <p:nvPicPr>
          <p:cNvPr id="17" name="Picture 16" descr="A picture containing graphics, font, graphic design, design&#10;&#10;Description automatically generated">
            <a:extLst>
              <a:ext uri="{FF2B5EF4-FFF2-40B4-BE49-F238E27FC236}">
                <a16:creationId xmlns:a16="http://schemas.microsoft.com/office/drawing/2014/main" id="{D593A9CA-9E70-E7D0-3AC9-5F99378A96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90279" y="463328"/>
            <a:ext cx="1299752" cy="579473"/>
          </a:xfrm>
          <a:prstGeom prst="rect">
            <a:avLst/>
          </a:prstGeom>
        </p:spPr>
      </p:pic>
      <p:sp>
        <p:nvSpPr>
          <p:cNvPr id="3" name="Content Placeholder 6">
            <a:extLst>
              <a:ext uri="{FF2B5EF4-FFF2-40B4-BE49-F238E27FC236}">
                <a16:creationId xmlns:a16="http://schemas.microsoft.com/office/drawing/2014/main" id="{D67803CC-5141-8B19-8996-801A1FE62155}"/>
              </a:ext>
            </a:extLst>
          </p:cNvPr>
          <p:cNvSpPr>
            <a:spLocks noGrp="1"/>
          </p:cNvSpPr>
          <p:nvPr>
            <p:ph sz="quarter" idx="14"/>
          </p:nvPr>
        </p:nvSpPr>
        <p:spPr>
          <a:xfrm>
            <a:off x="449999" y="381530"/>
            <a:ext cx="8460000" cy="684000"/>
          </a:xfrm>
          <a:prstGeom prst="parallelogram">
            <a:avLst>
              <a:gd name="adj" fmla="val 25000"/>
            </a:avLst>
          </a:prstGeom>
          <a:solidFill>
            <a:schemeClr val="accent1"/>
          </a:solidFill>
        </p:spPr>
        <p:txBody>
          <a:bodyPr vert="horz" wrap="none" lIns="0" tIns="36000" rIns="0" bIns="36000" rtlCol="0" anchor="ctr">
            <a:spAutoFit/>
          </a:bodyPr>
          <a:lstStyle>
            <a:lvl1pPr marL="0" indent="0">
              <a:lnSpc>
                <a:spcPct val="100000"/>
              </a:lnSpc>
              <a:buFont typeface="Arial" panose="020B0604020202020204" pitchFamily="34" charset="0"/>
              <a:buNone/>
              <a:defRPr lang="en-GB" sz="2400" b="1" dirty="0">
                <a:solidFill>
                  <a:schemeClr val="bg1"/>
                </a:solidFill>
                <a:latin typeface="+mj-lt"/>
                <a:ea typeface="+mn-ea"/>
                <a:cs typeface="EDF 2020" panose="020B0503020203020204" pitchFamily="34" charset="77"/>
              </a:defRPr>
            </a:lvl1pPr>
          </a:lstStyle>
          <a:p>
            <a:pPr marL="228578" lvl="0" indent="-228578" defTabSz="914354">
              <a:spcAft>
                <a:spcPts val="2200"/>
              </a:spcAft>
            </a:pPr>
            <a:r>
              <a:rPr lang="en-US"/>
              <a:t>Click to edit Master text styles</a:t>
            </a:r>
          </a:p>
        </p:txBody>
      </p:sp>
      <p:pic>
        <p:nvPicPr>
          <p:cNvPr id="7" name="Picture 6" descr="A yellow triangle with black background&#10;&#10;Description automatically generated">
            <a:extLst>
              <a:ext uri="{FF2B5EF4-FFF2-40B4-BE49-F238E27FC236}">
                <a16:creationId xmlns:a16="http://schemas.microsoft.com/office/drawing/2014/main" id="{83D6E891-7609-00C6-7602-DECFAE3635C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307142" y="4516795"/>
            <a:ext cx="2402657" cy="2402657"/>
          </a:xfrm>
          <a:prstGeom prst="rect">
            <a:avLst/>
          </a:prstGeom>
        </p:spPr>
      </p:pic>
    </p:spTree>
    <p:extLst>
      <p:ext uri="{BB962C8B-B14F-4D97-AF65-F5344CB8AC3E}">
        <p14:creationId xmlns:p14="http://schemas.microsoft.com/office/powerpoint/2010/main" val="11247806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 (W)">
    <p:bg>
      <p:bgPr>
        <a:solidFill>
          <a:schemeClr val="bg1"/>
        </a:solidFill>
        <a:effectLst/>
      </p:bgPr>
    </p:bg>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7DEA4D86-8D87-EB6D-F69C-C377A97264FD}"/>
              </a:ext>
            </a:extLst>
          </p:cNvPr>
          <p:cNvSpPr>
            <a:spLocks noGrp="1"/>
          </p:cNvSpPr>
          <p:nvPr>
            <p:ph type="body" sz="quarter" idx="10"/>
          </p:nvPr>
        </p:nvSpPr>
        <p:spPr>
          <a:xfrm>
            <a:off x="462669" y="2124000"/>
            <a:ext cx="11327362" cy="4186800"/>
          </a:xfrm>
        </p:spPr>
        <p:txBody>
          <a:bodyPr/>
          <a:lstStyle>
            <a:lvl1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1pPr>
            <a:lvl2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2pPr>
            <a:lvl3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3pPr>
            <a:lvl4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4pPr>
            <a:lvl5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a:solidFill>
                  <a:schemeClr val="accent4"/>
                </a:solidFill>
                <a:latin typeface="+mn-lt"/>
                <a:ea typeface="Arial"/>
                <a:cs typeface="Arial"/>
                <a:sym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Free-form: Shape 15">
            <a:extLst>
              <a:ext uri="{FF2B5EF4-FFF2-40B4-BE49-F238E27FC236}">
                <a16:creationId xmlns:a16="http://schemas.microsoft.com/office/drawing/2014/main" id="{3B024DC5-BEC0-C9DD-4749-7806076988A1}"/>
              </a:ext>
            </a:extLst>
          </p:cNvPr>
          <p:cNvSpPr/>
          <p:nvPr userDrawn="1"/>
        </p:nvSpPr>
        <p:spPr>
          <a:xfrm>
            <a:off x="9789344" y="0"/>
            <a:ext cx="2402656" cy="1851564"/>
          </a:xfrm>
          <a:custGeom>
            <a:avLst/>
            <a:gdLst>
              <a:gd name="connsiteX0" fmla="*/ 0 w 2402656"/>
              <a:gd name="connsiteY0" fmla="*/ 0 h 1851564"/>
              <a:gd name="connsiteX1" fmla="*/ 2402656 w 2402656"/>
              <a:gd name="connsiteY1" fmla="*/ 0 h 1851564"/>
              <a:gd name="connsiteX2" fmla="*/ 2402656 w 2402656"/>
              <a:gd name="connsiteY2" fmla="*/ 1851564 h 1851564"/>
              <a:gd name="connsiteX3" fmla="*/ 564939 w 2402656"/>
              <a:gd name="connsiteY3" fmla="*/ 1530738 h 1851564"/>
            </a:gdLst>
            <a:ahLst/>
            <a:cxnLst>
              <a:cxn ang="0">
                <a:pos x="connsiteX0" y="connsiteY0"/>
              </a:cxn>
              <a:cxn ang="0">
                <a:pos x="connsiteX1" y="connsiteY1"/>
              </a:cxn>
              <a:cxn ang="0">
                <a:pos x="connsiteX2" y="connsiteY2"/>
              </a:cxn>
              <a:cxn ang="0">
                <a:pos x="connsiteX3" y="connsiteY3"/>
              </a:cxn>
            </a:cxnLst>
            <a:rect l="l" t="t" r="r" b="b"/>
            <a:pathLst>
              <a:path w="2402656" h="1851564">
                <a:moveTo>
                  <a:pt x="0" y="0"/>
                </a:moveTo>
                <a:lnTo>
                  <a:pt x="2402656" y="0"/>
                </a:lnTo>
                <a:lnTo>
                  <a:pt x="2402656" y="1851564"/>
                </a:lnTo>
                <a:lnTo>
                  <a:pt x="564939" y="153073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dirty="0">
              <a:solidFill>
                <a:schemeClr val="bg1"/>
              </a:solidFill>
            </a:endParaRPr>
          </a:p>
        </p:txBody>
      </p:sp>
      <p:pic>
        <p:nvPicPr>
          <p:cNvPr id="17" name="Picture 16" descr="A picture containing graphics, font, graphic design, design&#10;&#10;Description automatically generated">
            <a:extLst>
              <a:ext uri="{FF2B5EF4-FFF2-40B4-BE49-F238E27FC236}">
                <a16:creationId xmlns:a16="http://schemas.microsoft.com/office/drawing/2014/main" id="{D593A9CA-9E70-E7D0-3AC9-5F99378A96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90279" y="463328"/>
            <a:ext cx="1299752" cy="579473"/>
          </a:xfrm>
          <a:prstGeom prst="rect">
            <a:avLst/>
          </a:prstGeom>
        </p:spPr>
      </p:pic>
      <p:sp>
        <p:nvSpPr>
          <p:cNvPr id="2" name="Content Placeholder 6">
            <a:extLst>
              <a:ext uri="{FF2B5EF4-FFF2-40B4-BE49-F238E27FC236}">
                <a16:creationId xmlns:a16="http://schemas.microsoft.com/office/drawing/2014/main" id="{0A6AC1F0-EC01-79D6-867C-0FC62E9A17D5}"/>
              </a:ext>
            </a:extLst>
          </p:cNvPr>
          <p:cNvSpPr>
            <a:spLocks noGrp="1"/>
          </p:cNvSpPr>
          <p:nvPr>
            <p:ph sz="quarter" idx="14"/>
          </p:nvPr>
        </p:nvSpPr>
        <p:spPr>
          <a:xfrm>
            <a:off x="449999" y="381530"/>
            <a:ext cx="8460000" cy="684000"/>
          </a:xfrm>
          <a:prstGeom prst="parallelogram">
            <a:avLst>
              <a:gd name="adj" fmla="val 25000"/>
            </a:avLst>
          </a:prstGeom>
          <a:solidFill>
            <a:schemeClr val="accent1"/>
          </a:solidFill>
        </p:spPr>
        <p:txBody>
          <a:bodyPr vert="horz" wrap="none" lIns="0" tIns="36000" rIns="0" bIns="36000" rtlCol="0" anchor="ctr">
            <a:spAutoFit/>
          </a:bodyPr>
          <a:lstStyle>
            <a:lvl1pPr marL="0" indent="0">
              <a:buNone/>
              <a:defRPr lang="en-GB" sz="2400" b="1" dirty="0">
                <a:solidFill>
                  <a:schemeClr val="bg1"/>
                </a:solidFill>
                <a:latin typeface="+mj-lt"/>
                <a:ea typeface="+mn-ea"/>
                <a:cs typeface="EDF 2020" panose="020B0503020203020204" pitchFamily="34" charset="77"/>
              </a:defRPr>
            </a:lvl1pPr>
          </a:lstStyle>
          <a:p>
            <a:pPr marL="228578" lvl="0" indent="-228578" defTabSz="914354">
              <a:lnSpc>
                <a:spcPct val="100000"/>
              </a:lnSpc>
              <a:spcAft>
                <a:spcPts val="2200"/>
              </a:spcAft>
            </a:pPr>
            <a:r>
              <a:rPr lang="en-US"/>
              <a:t>Click to edit Master text styles</a:t>
            </a:r>
          </a:p>
        </p:txBody>
      </p:sp>
    </p:spTree>
    <p:extLst>
      <p:ext uri="{BB962C8B-B14F-4D97-AF65-F5344CB8AC3E}">
        <p14:creationId xmlns:p14="http://schemas.microsoft.com/office/powerpoint/2010/main" val="186753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x2 TITLE AND CONTENT (W)">
    <p:bg>
      <p:bgPr>
        <a:solidFill>
          <a:schemeClr val="bg1"/>
        </a:solidFill>
        <a:effectLst/>
      </p:bgPr>
    </p:bg>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7DEA4D86-8D87-EB6D-F69C-C377A97264FD}"/>
              </a:ext>
            </a:extLst>
          </p:cNvPr>
          <p:cNvSpPr>
            <a:spLocks noGrp="1"/>
          </p:cNvSpPr>
          <p:nvPr>
            <p:ph type="body" sz="quarter" idx="10"/>
          </p:nvPr>
        </p:nvSpPr>
        <p:spPr>
          <a:xfrm>
            <a:off x="462669" y="2124000"/>
            <a:ext cx="11327362" cy="4186800"/>
          </a:xfrm>
        </p:spPr>
        <p:txBody>
          <a:bodyPr/>
          <a:lstStyle>
            <a:lvl1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1pPr>
            <a:lvl2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2pPr>
            <a:lvl3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3pPr>
            <a:lvl4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4pPr>
            <a:lvl5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a:solidFill>
                  <a:schemeClr val="accent4"/>
                </a:solidFill>
                <a:latin typeface="+mn-lt"/>
                <a:ea typeface="Arial"/>
                <a:cs typeface="Arial"/>
                <a:sym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Free-form: Shape 15">
            <a:extLst>
              <a:ext uri="{FF2B5EF4-FFF2-40B4-BE49-F238E27FC236}">
                <a16:creationId xmlns:a16="http://schemas.microsoft.com/office/drawing/2014/main" id="{3B024DC5-BEC0-C9DD-4749-7806076988A1}"/>
              </a:ext>
            </a:extLst>
          </p:cNvPr>
          <p:cNvSpPr/>
          <p:nvPr userDrawn="1"/>
        </p:nvSpPr>
        <p:spPr>
          <a:xfrm>
            <a:off x="9789344" y="0"/>
            <a:ext cx="2402656" cy="1851564"/>
          </a:xfrm>
          <a:custGeom>
            <a:avLst/>
            <a:gdLst>
              <a:gd name="connsiteX0" fmla="*/ 0 w 2402656"/>
              <a:gd name="connsiteY0" fmla="*/ 0 h 1851564"/>
              <a:gd name="connsiteX1" fmla="*/ 2402656 w 2402656"/>
              <a:gd name="connsiteY1" fmla="*/ 0 h 1851564"/>
              <a:gd name="connsiteX2" fmla="*/ 2402656 w 2402656"/>
              <a:gd name="connsiteY2" fmla="*/ 1851564 h 1851564"/>
              <a:gd name="connsiteX3" fmla="*/ 564939 w 2402656"/>
              <a:gd name="connsiteY3" fmla="*/ 1530738 h 1851564"/>
            </a:gdLst>
            <a:ahLst/>
            <a:cxnLst>
              <a:cxn ang="0">
                <a:pos x="connsiteX0" y="connsiteY0"/>
              </a:cxn>
              <a:cxn ang="0">
                <a:pos x="connsiteX1" y="connsiteY1"/>
              </a:cxn>
              <a:cxn ang="0">
                <a:pos x="connsiteX2" y="connsiteY2"/>
              </a:cxn>
              <a:cxn ang="0">
                <a:pos x="connsiteX3" y="connsiteY3"/>
              </a:cxn>
            </a:cxnLst>
            <a:rect l="l" t="t" r="r" b="b"/>
            <a:pathLst>
              <a:path w="2402656" h="1851564">
                <a:moveTo>
                  <a:pt x="0" y="0"/>
                </a:moveTo>
                <a:lnTo>
                  <a:pt x="2402656" y="0"/>
                </a:lnTo>
                <a:lnTo>
                  <a:pt x="2402656" y="1851564"/>
                </a:lnTo>
                <a:lnTo>
                  <a:pt x="564939" y="153073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dirty="0">
              <a:solidFill>
                <a:schemeClr val="bg1"/>
              </a:solidFill>
            </a:endParaRPr>
          </a:p>
        </p:txBody>
      </p:sp>
      <p:pic>
        <p:nvPicPr>
          <p:cNvPr id="17" name="Picture 16" descr="A picture containing graphics, font, graphic design, design&#10;&#10;Description automatically generated">
            <a:extLst>
              <a:ext uri="{FF2B5EF4-FFF2-40B4-BE49-F238E27FC236}">
                <a16:creationId xmlns:a16="http://schemas.microsoft.com/office/drawing/2014/main" id="{D593A9CA-9E70-E7D0-3AC9-5F99378A96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90279" y="463328"/>
            <a:ext cx="1299752" cy="579473"/>
          </a:xfrm>
          <a:prstGeom prst="rect">
            <a:avLst/>
          </a:prstGeom>
        </p:spPr>
      </p:pic>
      <p:sp>
        <p:nvSpPr>
          <p:cNvPr id="4" name="Content Placeholder 6">
            <a:extLst>
              <a:ext uri="{FF2B5EF4-FFF2-40B4-BE49-F238E27FC236}">
                <a16:creationId xmlns:a16="http://schemas.microsoft.com/office/drawing/2014/main" id="{0829383E-FCC5-6E67-6202-2F7B1B9B73EE}"/>
              </a:ext>
            </a:extLst>
          </p:cNvPr>
          <p:cNvSpPr>
            <a:spLocks noGrp="1"/>
          </p:cNvSpPr>
          <p:nvPr>
            <p:ph sz="quarter" idx="15"/>
          </p:nvPr>
        </p:nvSpPr>
        <p:spPr>
          <a:xfrm>
            <a:off x="381598" y="1173531"/>
            <a:ext cx="8460000" cy="684000"/>
          </a:xfrm>
          <a:prstGeom prst="parallelogram">
            <a:avLst/>
          </a:prstGeom>
          <a:solidFill>
            <a:schemeClr val="accent1"/>
          </a:solidFill>
        </p:spPr>
        <p:txBody>
          <a:bodyPr vert="horz" wrap="none" lIns="0" tIns="36000" rIns="0" bIns="36000" rtlCol="0" anchor="ctr">
            <a:spAutoFit/>
          </a:bodyPr>
          <a:lstStyle>
            <a:lvl1pPr marL="0" indent="0">
              <a:buNone/>
              <a:defRPr lang="en-GB" sz="2400" b="1" dirty="0">
                <a:solidFill>
                  <a:schemeClr val="bg1"/>
                </a:solidFill>
                <a:latin typeface="+mj-lt"/>
                <a:ea typeface="+mn-ea"/>
                <a:cs typeface="EDF 2020" panose="020B0503020203020204" pitchFamily="34" charset="77"/>
              </a:defRPr>
            </a:lvl1pPr>
          </a:lstStyle>
          <a:p>
            <a:pPr marL="228578" lvl="0" indent="-228578" defTabSz="914354">
              <a:lnSpc>
                <a:spcPct val="100000"/>
              </a:lnSpc>
              <a:spcAft>
                <a:spcPts val="2200"/>
              </a:spcAft>
            </a:pPr>
            <a:r>
              <a:rPr lang="en-US"/>
              <a:t>Click to edit Master text styles</a:t>
            </a:r>
          </a:p>
        </p:txBody>
      </p:sp>
      <p:sp>
        <p:nvSpPr>
          <p:cNvPr id="3" name="Content Placeholder 6">
            <a:extLst>
              <a:ext uri="{FF2B5EF4-FFF2-40B4-BE49-F238E27FC236}">
                <a16:creationId xmlns:a16="http://schemas.microsoft.com/office/drawing/2014/main" id="{C7CCE7FC-AD68-DF3D-CCAA-39EFC8EAA1E7}"/>
              </a:ext>
            </a:extLst>
          </p:cNvPr>
          <p:cNvSpPr>
            <a:spLocks noGrp="1"/>
          </p:cNvSpPr>
          <p:nvPr>
            <p:ph sz="quarter" idx="14"/>
          </p:nvPr>
        </p:nvSpPr>
        <p:spPr>
          <a:xfrm>
            <a:off x="449999" y="381530"/>
            <a:ext cx="8460000" cy="684000"/>
          </a:xfrm>
          <a:prstGeom prst="parallelogram">
            <a:avLst>
              <a:gd name="adj" fmla="val 25000"/>
            </a:avLst>
          </a:prstGeom>
          <a:solidFill>
            <a:schemeClr val="accent1"/>
          </a:solidFill>
        </p:spPr>
        <p:txBody>
          <a:bodyPr vert="horz" wrap="none" lIns="0" tIns="36000" rIns="0" bIns="36000" rtlCol="0" anchor="ctr">
            <a:spAutoFit/>
          </a:bodyPr>
          <a:lstStyle>
            <a:lvl1pPr marL="0" indent="0">
              <a:buNone/>
              <a:defRPr lang="en-GB" sz="2400" b="1" dirty="0">
                <a:solidFill>
                  <a:schemeClr val="bg1"/>
                </a:solidFill>
                <a:latin typeface="+mj-lt"/>
                <a:ea typeface="+mn-ea"/>
                <a:cs typeface="EDF 2020" panose="020B0503020203020204" pitchFamily="34" charset="77"/>
              </a:defRPr>
            </a:lvl1pPr>
          </a:lstStyle>
          <a:p>
            <a:pPr marL="228578" lvl="0" indent="-228578" defTabSz="914354">
              <a:lnSpc>
                <a:spcPct val="100000"/>
              </a:lnSpc>
              <a:spcAft>
                <a:spcPts val="2200"/>
              </a:spcAft>
            </a:pPr>
            <a:r>
              <a:rPr lang="en-US"/>
              <a:t>Click to edit Master text styles</a:t>
            </a:r>
          </a:p>
        </p:txBody>
      </p:sp>
    </p:spTree>
    <p:extLst>
      <p:ext uri="{BB962C8B-B14F-4D97-AF65-F5344CB8AC3E}">
        <p14:creationId xmlns:p14="http://schemas.microsoft.com/office/powerpoint/2010/main" val="4280380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WITH IMAGE RIGHT (W)">
    <p:bg>
      <p:bgPr>
        <a:solidFill>
          <a:schemeClr val="bg1"/>
        </a:solidFill>
        <a:effectLst/>
      </p:bgPr>
    </p:bg>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7DEA4D86-8D87-EB6D-F69C-C377A97264FD}"/>
              </a:ext>
            </a:extLst>
          </p:cNvPr>
          <p:cNvSpPr>
            <a:spLocks noGrp="1"/>
          </p:cNvSpPr>
          <p:nvPr>
            <p:ph type="body" sz="quarter" idx="10"/>
          </p:nvPr>
        </p:nvSpPr>
        <p:spPr>
          <a:xfrm>
            <a:off x="462669" y="2124000"/>
            <a:ext cx="5400000" cy="4186800"/>
          </a:xfrm>
        </p:spPr>
        <p:txBody>
          <a:bodyPr/>
          <a:lstStyle>
            <a:lvl1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1pPr>
            <a:lvl2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2pPr>
            <a:lvl3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3pPr>
            <a:lvl4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4pPr>
            <a:lvl5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a:solidFill>
                  <a:schemeClr val="accent4"/>
                </a:solidFill>
                <a:latin typeface="+mn-lt"/>
                <a:ea typeface="Arial"/>
                <a:cs typeface="Arial"/>
                <a:sym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17" name="Picture 16" descr="A picture containing graphics, font, graphic design, design&#10;&#10;Description automatically generated">
            <a:extLst>
              <a:ext uri="{FF2B5EF4-FFF2-40B4-BE49-F238E27FC236}">
                <a16:creationId xmlns:a16="http://schemas.microsoft.com/office/drawing/2014/main" id="{D593A9CA-9E70-E7D0-3AC9-5F99378A96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90279" y="463328"/>
            <a:ext cx="1299752" cy="579473"/>
          </a:xfrm>
          <a:prstGeom prst="rect">
            <a:avLst/>
          </a:prstGeom>
        </p:spPr>
      </p:pic>
      <p:sp>
        <p:nvSpPr>
          <p:cNvPr id="7" name="Content Placeholder 6">
            <a:extLst>
              <a:ext uri="{FF2B5EF4-FFF2-40B4-BE49-F238E27FC236}">
                <a16:creationId xmlns:a16="http://schemas.microsoft.com/office/drawing/2014/main" id="{2F1274F1-5CBB-7F50-CDD0-6121C5B83B0B}"/>
              </a:ext>
            </a:extLst>
          </p:cNvPr>
          <p:cNvSpPr>
            <a:spLocks noGrp="1"/>
          </p:cNvSpPr>
          <p:nvPr>
            <p:ph sz="quarter" idx="14"/>
          </p:nvPr>
        </p:nvSpPr>
        <p:spPr>
          <a:xfrm>
            <a:off x="449998" y="381600"/>
            <a:ext cx="8460000" cy="684000"/>
          </a:xfrm>
          <a:prstGeom prst="parallelogram">
            <a:avLst>
              <a:gd name="adj" fmla="val 25000"/>
            </a:avLst>
          </a:prstGeom>
          <a:solidFill>
            <a:schemeClr val="accent1"/>
          </a:solidFill>
        </p:spPr>
        <p:txBody>
          <a:bodyPr vert="horz" wrap="none" lIns="0" tIns="36000" rIns="0" bIns="36000" rtlCol="0" anchor="ctr">
            <a:spAutoFit/>
          </a:bodyPr>
          <a:lstStyle>
            <a:lvl1pPr marL="0" indent="0">
              <a:buNone/>
              <a:defRPr lang="en-GB" sz="2400" b="1" dirty="0">
                <a:solidFill>
                  <a:schemeClr val="bg1"/>
                </a:solidFill>
                <a:latin typeface="+mj-lt"/>
                <a:ea typeface="+mn-ea"/>
                <a:cs typeface="EDF 2020" panose="020B0503020203020204" pitchFamily="34" charset="77"/>
              </a:defRPr>
            </a:lvl1pPr>
          </a:lstStyle>
          <a:p>
            <a:pPr marL="228578" lvl="0" indent="-228578" defTabSz="914354">
              <a:lnSpc>
                <a:spcPct val="100000"/>
              </a:lnSpc>
              <a:spcAft>
                <a:spcPts val="2200"/>
              </a:spcAft>
            </a:pPr>
            <a:r>
              <a:rPr lang="en-US"/>
              <a:t>Click to edit Master text styles</a:t>
            </a:r>
          </a:p>
        </p:txBody>
      </p:sp>
    </p:spTree>
    <p:extLst>
      <p:ext uri="{BB962C8B-B14F-4D97-AF65-F5344CB8AC3E}">
        <p14:creationId xmlns:p14="http://schemas.microsoft.com/office/powerpoint/2010/main" val="26147674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x2 TITLE AND CONTENT WITH IMAGE RIGHT (W)">
    <p:bg>
      <p:bgPr>
        <a:solidFill>
          <a:schemeClr val="bg1"/>
        </a:solidFill>
        <a:effectLst/>
      </p:bgPr>
    </p:bg>
    <p:spTree>
      <p:nvGrpSpPr>
        <p:cNvPr id="1" name=""/>
        <p:cNvGrpSpPr/>
        <p:nvPr/>
      </p:nvGrpSpPr>
      <p:grpSpPr>
        <a:xfrm>
          <a:off x="0" y="0"/>
          <a:ext cx="0" cy="0"/>
          <a:chOff x="0" y="0"/>
          <a:chExt cx="0" cy="0"/>
        </a:xfrm>
      </p:grpSpPr>
      <p:sp>
        <p:nvSpPr>
          <p:cNvPr id="10" name="Content Placeholder 6">
            <a:extLst>
              <a:ext uri="{FF2B5EF4-FFF2-40B4-BE49-F238E27FC236}">
                <a16:creationId xmlns:a16="http://schemas.microsoft.com/office/drawing/2014/main" id="{22D1B77E-CD8C-FD34-69D1-CF85B8E9A0D6}"/>
              </a:ext>
            </a:extLst>
          </p:cNvPr>
          <p:cNvSpPr>
            <a:spLocks noGrp="1"/>
          </p:cNvSpPr>
          <p:nvPr>
            <p:ph sz="quarter" idx="15"/>
          </p:nvPr>
        </p:nvSpPr>
        <p:spPr>
          <a:xfrm>
            <a:off x="381598" y="1173531"/>
            <a:ext cx="8460000" cy="684000"/>
          </a:xfrm>
          <a:prstGeom prst="parallelogram">
            <a:avLst/>
          </a:prstGeom>
          <a:solidFill>
            <a:schemeClr val="accent1"/>
          </a:solidFill>
        </p:spPr>
        <p:txBody>
          <a:bodyPr vert="horz" wrap="none" lIns="0" tIns="36000" rIns="0" bIns="36000" rtlCol="0" anchor="ctr">
            <a:spAutoFit/>
          </a:bodyPr>
          <a:lstStyle>
            <a:lvl1pPr marL="0" indent="0">
              <a:buNone/>
              <a:defRPr lang="en-GB" sz="2400" b="1" dirty="0">
                <a:solidFill>
                  <a:schemeClr val="bg1"/>
                </a:solidFill>
                <a:latin typeface="+mj-lt"/>
                <a:ea typeface="+mn-ea"/>
                <a:cs typeface="EDF 2020" panose="020B0503020203020204" pitchFamily="34" charset="77"/>
              </a:defRPr>
            </a:lvl1pPr>
          </a:lstStyle>
          <a:p>
            <a:pPr marL="228578" lvl="0" indent="-228578" defTabSz="914354">
              <a:lnSpc>
                <a:spcPct val="100000"/>
              </a:lnSpc>
              <a:spcAft>
                <a:spcPts val="2200"/>
              </a:spcAft>
            </a:pPr>
            <a:r>
              <a:rPr lang="en-US"/>
              <a:t>Click to edit Master text styles</a:t>
            </a:r>
          </a:p>
        </p:txBody>
      </p:sp>
      <p:sp>
        <p:nvSpPr>
          <p:cNvPr id="16" name="Free-form: Shape 15">
            <a:extLst>
              <a:ext uri="{FF2B5EF4-FFF2-40B4-BE49-F238E27FC236}">
                <a16:creationId xmlns:a16="http://schemas.microsoft.com/office/drawing/2014/main" id="{3B024DC5-BEC0-C9DD-4749-7806076988A1}"/>
              </a:ext>
            </a:extLst>
          </p:cNvPr>
          <p:cNvSpPr/>
          <p:nvPr userDrawn="1"/>
        </p:nvSpPr>
        <p:spPr>
          <a:xfrm>
            <a:off x="9789344" y="0"/>
            <a:ext cx="2402656" cy="1851564"/>
          </a:xfrm>
          <a:custGeom>
            <a:avLst/>
            <a:gdLst>
              <a:gd name="connsiteX0" fmla="*/ 0 w 2402656"/>
              <a:gd name="connsiteY0" fmla="*/ 0 h 1851564"/>
              <a:gd name="connsiteX1" fmla="*/ 2402656 w 2402656"/>
              <a:gd name="connsiteY1" fmla="*/ 0 h 1851564"/>
              <a:gd name="connsiteX2" fmla="*/ 2402656 w 2402656"/>
              <a:gd name="connsiteY2" fmla="*/ 1851564 h 1851564"/>
              <a:gd name="connsiteX3" fmla="*/ 564939 w 2402656"/>
              <a:gd name="connsiteY3" fmla="*/ 1530738 h 1851564"/>
            </a:gdLst>
            <a:ahLst/>
            <a:cxnLst>
              <a:cxn ang="0">
                <a:pos x="connsiteX0" y="connsiteY0"/>
              </a:cxn>
              <a:cxn ang="0">
                <a:pos x="connsiteX1" y="connsiteY1"/>
              </a:cxn>
              <a:cxn ang="0">
                <a:pos x="connsiteX2" y="connsiteY2"/>
              </a:cxn>
              <a:cxn ang="0">
                <a:pos x="connsiteX3" y="connsiteY3"/>
              </a:cxn>
            </a:cxnLst>
            <a:rect l="l" t="t" r="r" b="b"/>
            <a:pathLst>
              <a:path w="2402656" h="1851564">
                <a:moveTo>
                  <a:pt x="0" y="0"/>
                </a:moveTo>
                <a:lnTo>
                  <a:pt x="2402656" y="0"/>
                </a:lnTo>
                <a:lnTo>
                  <a:pt x="2402656" y="1851564"/>
                </a:lnTo>
                <a:lnTo>
                  <a:pt x="564939" y="153073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dirty="0">
              <a:solidFill>
                <a:schemeClr val="bg1"/>
              </a:solidFill>
            </a:endParaRPr>
          </a:p>
        </p:txBody>
      </p:sp>
      <p:pic>
        <p:nvPicPr>
          <p:cNvPr id="17" name="Picture 16" descr="A picture containing graphics, font, graphic design, design&#10;&#10;Description automatically generated">
            <a:extLst>
              <a:ext uri="{FF2B5EF4-FFF2-40B4-BE49-F238E27FC236}">
                <a16:creationId xmlns:a16="http://schemas.microsoft.com/office/drawing/2014/main" id="{D593A9CA-9E70-E7D0-3AC9-5F99378A96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90279" y="463328"/>
            <a:ext cx="1299752" cy="579473"/>
          </a:xfrm>
          <a:prstGeom prst="rect">
            <a:avLst/>
          </a:prstGeom>
        </p:spPr>
      </p:pic>
      <p:sp>
        <p:nvSpPr>
          <p:cNvPr id="6" name="Text Placeholder 21">
            <a:extLst>
              <a:ext uri="{FF2B5EF4-FFF2-40B4-BE49-F238E27FC236}">
                <a16:creationId xmlns:a16="http://schemas.microsoft.com/office/drawing/2014/main" id="{73F60413-5ED4-A210-3AAE-3F53C357B61B}"/>
              </a:ext>
            </a:extLst>
          </p:cNvPr>
          <p:cNvSpPr>
            <a:spLocks noGrp="1"/>
          </p:cNvSpPr>
          <p:nvPr>
            <p:ph type="body" sz="quarter" idx="10"/>
          </p:nvPr>
        </p:nvSpPr>
        <p:spPr>
          <a:xfrm>
            <a:off x="462669" y="2124000"/>
            <a:ext cx="5400000" cy="4186800"/>
          </a:xfrm>
        </p:spPr>
        <p:txBody>
          <a:bodyPr/>
          <a:lstStyle>
            <a:lvl1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1pPr>
            <a:lvl2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2pPr>
            <a:lvl3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3pPr>
            <a:lvl4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4pPr>
            <a:lvl5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a:solidFill>
                  <a:schemeClr val="accent4"/>
                </a:solidFill>
                <a:latin typeface="+mn-lt"/>
                <a:ea typeface="Arial"/>
                <a:cs typeface="Arial"/>
                <a:sym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6">
            <a:extLst>
              <a:ext uri="{FF2B5EF4-FFF2-40B4-BE49-F238E27FC236}">
                <a16:creationId xmlns:a16="http://schemas.microsoft.com/office/drawing/2014/main" id="{81AA001C-DE72-D154-78C8-B8E8451E932F}"/>
              </a:ext>
            </a:extLst>
          </p:cNvPr>
          <p:cNvSpPr>
            <a:spLocks noGrp="1"/>
          </p:cNvSpPr>
          <p:nvPr>
            <p:ph sz="quarter" idx="14"/>
          </p:nvPr>
        </p:nvSpPr>
        <p:spPr>
          <a:xfrm>
            <a:off x="449999" y="381530"/>
            <a:ext cx="8460000" cy="684000"/>
          </a:xfrm>
          <a:prstGeom prst="parallelogram">
            <a:avLst>
              <a:gd name="adj" fmla="val 25000"/>
            </a:avLst>
          </a:prstGeom>
          <a:solidFill>
            <a:schemeClr val="accent1"/>
          </a:solidFill>
        </p:spPr>
        <p:txBody>
          <a:bodyPr vert="horz" wrap="none" lIns="0" tIns="36000" rIns="0" bIns="36000" rtlCol="0" anchor="ctr">
            <a:spAutoFit/>
          </a:bodyPr>
          <a:lstStyle>
            <a:lvl1pPr marL="0" indent="0">
              <a:buNone/>
              <a:defRPr lang="en-GB" sz="2400" b="1" dirty="0">
                <a:solidFill>
                  <a:schemeClr val="bg1"/>
                </a:solidFill>
                <a:latin typeface="+mj-lt"/>
                <a:ea typeface="+mn-ea"/>
                <a:cs typeface="EDF 2020" panose="020B0503020203020204" pitchFamily="34" charset="77"/>
              </a:defRPr>
            </a:lvl1pPr>
          </a:lstStyle>
          <a:p>
            <a:pPr marL="228578" lvl="0" indent="-228578" defTabSz="914354">
              <a:lnSpc>
                <a:spcPct val="100000"/>
              </a:lnSpc>
              <a:spcAft>
                <a:spcPts val="2200"/>
              </a:spcAft>
            </a:pPr>
            <a:r>
              <a:rPr lang="en-US"/>
              <a:t>Click to edit Master text styles</a:t>
            </a:r>
          </a:p>
        </p:txBody>
      </p:sp>
    </p:spTree>
    <p:extLst>
      <p:ext uri="{BB962C8B-B14F-4D97-AF65-F5344CB8AC3E}">
        <p14:creationId xmlns:p14="http://schemas.microsoft.com/office/powerpoint/2010/main" val="3202024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CONTENT WITH IMAGE LEFT (W)">
    <p:bg>
      <p:bgPr>
        <a:solidFill>
          <a:schemeClr val="bg1"/>
        </a:solidFill>
        <a:effectLst/>
      </p:bgPr>
    </p:bg>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3B024DC5-BEC0-C9DD-4749-7806076988A1}"/>
              </a:ext>
            </a:extLst>
          </p:cNvPr>
          <p:cNvSpPr/>
          <p:nvPr userDrawn="1"/>
        </p:nvSpPr>
        <p:spPr>
          <a:xfrm>
            <a:off x="9789344" y="0"/>
            <a:ext cx="2402656" cy="1851564"/>
          </a:xfrm>
          <a:custGeom>
            <a:avLst/>
            <a:gdLst>
              <a:gd name="connsiteX0" fmla="*/ 0 w 2402656"/>
              <a:gd name="connsiteY0" fmla="*/ 0 h 1851564"/>
              <a:gd name="connsiteX1" fmla="*/ 2402656 w 2402656"/>
              <a:gd name="connsiteY1" fmla="*/ 0 h 1851564"/>
              <a:gd name="connsiteX2" fmla="*/ 2402656 w 2402656"/>
              <a:gd name="connsiteY2" fmla="*/ 1851564 h 1851564"/>
              <a:gd name="connsiteX3" fmla="*/ 564939 w 2402656"/>
              <a:gd name="connsiteY3" fmla="*/ 1530738 h 1851564"/>
            </a:gdLst>
            <a:ahLst/>
            <a:cxnLst>
              <a:cxn ang="0">
                <a:pos x="connsiteX0" y="connsiteY0"/>
              </a:cxn>
              <a:cxn ang="0">
                <a:pos x="connsiteX1" y="connsiteY1"/>
              </a:cxn>
              <a:cxn ang="0">
                <a:pos x="connsiteX2" y="connsiteY2"/>
              </a:cxn>
              <a:cxn ang="0">
                <a:pos x="connsiteX3" y="connsiteY3"/>
              </a:cxn>
            </a:cxnLst>
            <a:rect l="l" t="t" r="r" b="b"/>
            <a:pathLst>
              <a:path w="2402656" h="1851564">
                <a:moveTo>
                  <a:pt x="0" y="0"/>
                </a:moveTo>
                <a:lnTo>
                  <a:pt x="2402656" y="0"/>
                </a:lnTo>
                <a:lnTo>
                  <a:pt x="2402656" y="1851564"/>
                </a:lnTo>
                <a:lnTo>
                  <a:pt x="564939" y="153073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dirty="0">
              <a:solidFill>
                <a:schemeClr val="bg1"/>
              </a:solidFill>
            </a:endParaRPr>
          </a:p>
        </p:txBody>
      </p:sp>
      <p:pic>
        <p:nvPicPr>
          <p:cNvPr id="17" name="Picture 16" descr="A picture containing graphics, font, graphic design, design&#10;&#10;Description automatically generated">
            <a:extLst>
              <a:ext uri="{FF2B5EF4-FFF2-40B4-BE49-F238E27FC236}">
                <a16:creationId xmlns:a16="http://schemas.microsoft.com/office/drawing/2014/main" id="{D593A9CA-9E70-E7D0-3AC9-5F99378A96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90279" y="463328"/>
            <a:ext cx="1299752" cy="579473"/>
          </a:xfrm>
          <a:prstGeom prst="rect">
            <a:avLst/>
          </a:prstGeom>
        </p:spPr>
      </p:pic>
      <p:sp>
        <p:nvSpPr>
          <p:cNvPr id="4" name="Text Placeholder 21">
            <a:extLst>
              <a:ext uri="{FF2B5EF4-FFF2-40B4-BE49-F238E27FC236}">
                <a16:creationId xmlns:a16="http://schemas.microsoft.com/office/drawing/2014/main" id="{87354FF2-7F88-5A3A-AEC5-A518DF022102}"/>
              </a:ext>
            </a:extLst>
          </p:cNvPr>
          <p:cNvSpPr>
            <a:spLocks noGrp="1"/>
          </p:cNvSpPr>
          <p:nvPr>
            <p:ph type="body" sz="quarter" idx="15"/>
          </p:nvPr>
        </p:nvSpPr>
        <p:spPr>
          <a:xfrm>
            <a:off x="6325672" y="2124000"/>
            <a:ext cx="5400000" cy="4186800"/>
          </a:xfrm>
        </p:spPr>
        <p:txBody>
          <a:bodyPr/>
          <a:lstStyle>
            <a:lvl1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1pPr>
            <a:lvl2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2pPr>
            <a:lvl3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3pPr>
            <a:lvl4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4pPr>
            <a:lvl5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a:solidFill>
                  <a:schemeClr val="accent4"/>
                </a:solidFill>
                <a:latin typeface="+mn-lt"/>
                <a:ea typeface="Arial"/>
                <a:cs typeface="Arial"/>
                <a:sym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Content Placeholder 6">
            <a:extLst>
              <a:ext uri="{FF2B5EF4-FFF2-40B4-BE49-F238E27FC236}">
                <a16:creationId xmlns:a16="http://schemas.microsoft.com/office/drawing/2014/main" id="{7469EA05-8A0F-8ACC-2731-97368928D5DD}"/>
              </a:ext>
            </a:extLst>
          </p:cNvPr>
          <p:cNvSpPr>
            <a:spLocks noGrp="1"/>
          </p:cNvSpPr>
          <p:nvPr>
            <p:ph sz="quarter" idx="14"/>
          </p:nvPr>
        </p:nvSpPr>
        <p:spPr>
          <a:xfrm>
            <a:off x="449999" y="381530"/>
            <a:ext cx="8460000" cy="684000"/>
          </a:xfrm>
          <a:prstGeom prst="parallelogram">
            <a:avLst>
              <a:gd name="adj" fmla="val 25000"/>
            </a:avLst>
          </a:prstGeom>
          <a:solidFill>
            <a:schemeClr val="accent1"/>
          </a:solidFill>
        </p:spPr>
        <p:txBody>
          <a:bodyPr vert="horz" wrap="none" lIns="0" tIns="36000" rIns="0" bIns="36000" rtlCol="0" anchor="ctr">
            <a:spAutoFit/>
          </a:bodyPr>
          <a:lstStyle>
            <a:lvl1pPr marL="0" indent="0">
              <a:buNone/>
              <a:defRPr lang="en-GB" sz="2400" b="1" dirty="0">
                <a:solidFill>
                  <a:schemeClr val="bg1"/>
                </a:solidFill>
                <a:latin typeface="+mj-lt"/>
                <a:ea typeface="+mn-ea"/>
                <a:cs typeface="EDF 2020" panose="020B0503020203020204" pitchFamily="34" charset="77"/>
              </a:defRPr>
            </a:lvl1pPr>
          </a:lstStyle>
          <a:p>
            <a:pPr marL="228578" lvl="0" indent="-228578" defTabSz="914354">
              <a:lnSpc>
                <a:spcPct val="100000"/>
              </a:lnSpc>
              <a:spcAft>
                <a:spcPts val="2200"/>
              </a:spcAft>
            </a:pPr>
            <a:r>
              <a:rPr lang="en-US"/>
              <a:t>Click to edit Master text styles</a:t>
            </a:r>
          </a:p>
        </p:txBody>
      </p:sp>
    </p:spTree>
    <p:extLst>
      <p:ext uri="{BB962C8B-B14F-4D97-AF65-F5344CB8AC3E}">
        <p14:creationId xmlns:p14="http://schemas.microsoft.com/office/powerpoint/2010/main" val="16376702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x2 TITLE AND CONTENT WITH IMAGE LEFT (W)">
    <p:bg>
      <p:bgPr>
        <a:solidFill>
          <a:schemeClr val="bg1"/>
        </a:solidFill>
        <a:effectLst/>
      </p:bgPr>
    </p:bg>
    <p:spTree>
      <p:nvGrpSpPr>
        <p:cNvPr id="1" name=""/>
        <p:cNvGrpSpPr/>
        <p:nvPr/>
      </p:nvGrpSpPr>
      <p:grpSpPr>
        <a:xfrm>
          <a:off x="0" y="0"/>
          <a:ext cx="0" cy="0"/>
          <a:chOff x="0" y="0"/>
          <a:chExt cx="0" cy="0"/>
        </a:xfrm>
      </p:grpSpPr>
      <p:sp>
        <p:nvSpPr>
          <p:cNvPr id="11" name="Content Placeholder 6">
            <a:extLst>
              <a:ext uri="{FF2B5EF4-FFF2-40B4-BE49-F238E27FC236}">
                <a16:creationId xmlns:a16="http://schemas.microsoft.com/office/drawing/2014/main" id="{DC03C7ED-DDAA-7ABC-AF04-B2F88C5E7AD7}"/>
              </a:ext>
            </a:extLst>
          </p:cNvPr>
          <p:cNvSpPr>
            <a:spLocks noGrp="1"/>
          </p:cNvSpPr>
          <p:nvPr>
            <p:ph sz="quarter" idx="16"/>
          </p:nvPr>
        </p:nvSpPr>
        <p:spPr>
          <a:xfrm>
            <a:off x="381598" y="1173531"/>
            <a:ext cx="8460000" cy="684000"/>
          </a:xfrm>
          <a:prstGeom prst="parallelogram">
            <a:avLst/>
          </a:prstGeom>
          <a:solidFill>
            <a:schemeClr val="accent1"/>
          </a:solidFill>
        </p:spPr>
        <p:txBody>
          <a:bodyPr vert="horz" wrap="none" lIns="0" tIns="36000" rIns="0" bIns="36000" rtlCol="0" anchor="ctr">
            <a:spAutoFit/>
          </a:bodyPr>
          <a:lstStyle>
            <a:lvl1pPr marL="0" indent="0">
              <a:buNone/>
              <a:defRPr lang="en-GB" sz="2400" b="1" dirty="0">
                <a:solidFill>
                  <a:schemeClr val="bg1"/>
                </a:solidFill>
                <a:latin typeface="+mj-lt"/>
                <a:ea typeface="+mn-ea"/>
                <a:cs typeface="EDF 2020" panose="020B0503020203020204" pitchFamily="34" charset="77"/>
              </a:defRPr>
            </a:lvl1pPr>
          </a:lstStyle>
          <a:p>
            <a:pPr marL="228578" lvl="0" indent="-228578" defTabSz="914354">
              <a:lnSpc>
                <a:spcPct val="100000"/>
              </a:lnSpc>
              <a:spcAft>
                <a:spcPts val="2200"/>
              </a:spcAft>
            </a:pPr>
            <a:r>
              <a:rPr lang="en-US"/>
              <a:t>Click to edit Master text styles</a:t>
            </a:r>
          </a:p>
        </p:txBody>
      </p:sp>
      <p:sp>
        <p:nvSpPr>
          <p:cNvPr id="16" name="Free-form: Shape 15">
            <a:extLst>
              <a:ext uri="{FF2B5EF4-FFF2-40B4-BE49-F238E27FC236}">
                <a16:creationId xmlns:a16="http://schemas.microsoft.com/office/drawing/2014/main" id="{3B024DC5-BEC0-C9DD-4749-7806076988A1}"/>
              </a:ext>
            </a:extLst>
          </p:cNvPr>
          <p:cNvSpPr/>
          <p:nvPr userDrawn="1"/>
        </p:nvSpPr>
        <p:spPr>
          <a:xfrm>
            <a:off x="9789344" y="0"/>
            <a:ext cx="2402656" cy="1851564"/>
          </a:xfrm>
          <a:custGeom>
            <a:avLst/>
            <a:gdLst>
              <a:gd name="connsiteX0" fmla="*/ 0 w 2402656"/>
              <a:gd name="connsiteY0" fmla="*/ 0 h 1851564"/>
              <a:gd name="connsiteX1" fmla="*/ 2402656 w 2402656"/>
              <a:gd name="connsiteY1" fmla="*/ 0 h 1851564"/>
              <a:gd name="connsiteX2" fmla="*/ 2402656 w 2402656"/>
              <a:gd name="connsiteY2" fmla="*/ 1851564 h 1851564"/>
              <a:gd name="connsiteX3" fmla="*/ 564939 w 2402656"/>
              <a:gd name="connsiteY3" fmla="*/ 1530738 h 1851564"/>
            </a:gdLst>
            <a:ahLst/>
            <a:cxnLst>
              <a:cxn ang="0">
                <a:pos x="connsiteX0" y="connsiteY0"/>
              </a:cxn>
              <a:cxn ang="0">
                <a:pos x="connsiteX1" y="connsiteY1"/>
              </a:cxn>
              <a:cxn ang="0">
                <a:pos x="connsiteX2" y="connsiteY2"/>
              </a:cxn>
              <a:cxn ang="0">
                <a:pos x="connsiteX3" y="connsiteY3"/>
              </a:cxn>
            </a:cxnLst>
            <a:rect l="l" t="t" r="r" b="b"/>
            <a:pathLst>
              <a:path w="2402656" h="1851564">
                <a:moveTo>
                  <a:pt x="0" y="0"/>
                </a:moveTo>
                <a:lnTo>
                  <a:pt x="2402656" y="0"/>
                </a:lnTo>
                <a:lnTo>
                  <a:pt x="2402656" y="1851564"/>
                </a:lnTo>
                <a:lnTo>
                  <a:pt x="564939" y="153073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dirty="0">
              <a:solidFill>
                <a:schemeClr val="bg1"/>
              </a:solidFill>
            </a:endParaRPr>
          </a:p>
        </p:txBody>
      </p:sp>
      <p:pic>
        <p:nvPicPr>
          <p:cNvPr id="17" name="Picture 16" descr="A picture containing graphics, font, graphic design, design&#10;&#10;Description automatically generated">
            <a:extLst>
              <a:ext uri="{FF2B5EF4-FFF2-40B4-BE49-F238E27FC236}">
                <a16:creationId xmlns:a16="http://schemas.microsoft.com/office/drawing/2014/main" id="{D593A9CA-9E70-E7D0-3AC9-5F99378A96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90279" y="463328"/>
            <a:ext cx="1299752" cy="579473"/>
          </a:xfrm>
          <a:prstGeom prst="rect">
            <a:avLst/>
          </a:prstGeom>
        </p:spPr>
      </p:pic>
      <p:sp>
        <p:nvSpPr>
          <p:cNvPr id="4" name="Text Placeholder 21">
            <a:extLst>
              <a:ext uri="{FF2B5EF4-FFF2-40B4-BE49-F238E27FC236}">
                <a16:creationId xmlns:a16="http://schemas.microsoft.com/office/drawing/2014/main" id="{87354FF2-7F88-5A3A-AEC5-A518DF022102}"/>
              </a:ext>
            </a:extLst>
          </p:cNvPr>
          <p:cNvSpPr>
            <a:spLocks noGrp="1"/>
          </p:cNvSpPr>
          <p:nvPr>
            <p:ph type="body" sz="quarter" idx="15"/>
          </p:nvPr>
        </p:nvSpPr>
        <p:spPr>
          <a:xfrm>
            <a:off x="6325672" y="2124000"/>
            <a:ext cx="5400000" cy="4186800"/>
          </a:xfrm>
        </p:spPr>
        <p:txBody>
          <a:bodyPr/>
          <a:lstStyle>
            <a:lvl1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1pPr>
            <a:lvl2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2pPr>
            <a:lvl3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3pPr>
            <a:lvl4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4pPr>
            <a:lvl5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a:solidFill>
                  <a:schemeClr val="accent4"/>
                </a:solidFill>
                <a:latin typeface="+mn-lt"/>
                <a:ea typeface="Arial"/>
                <a:cs typeface="Arial"/>
                <a:sym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6">
            <a:extLst>
              <a:ext uri="{FF2B5EF4-FFF2-40B4-BE49-F238E27FC236}">
                <a16:creationId xmlns:a16="http://schemas.microsoft.com/office/drawing/2014/main" id="{794CF499-F55C-29F8-7DAD-E71DD57E57C1}"/>
              </a:ext>
            </a:extLst>
          </p:cNvPr>
          <p:cNvSpPr>
            <a:spLocks noGrp="1"/>
          </p:cNvSpPr>
          <p:nvPr>
            <p:ph sz="quarter" idx="14"/>
          </p:nvPr>
        </p:nvSpPr>
        <p:spPr>
          <a:xfrm>
            <a:off x="449999" y="381530"/>
            <a:ext cx="8460000" cy="684000"/>
          </a:xfrm>
          <a:prstGeom prst="parallelogram">
            <a:avLst>
              <a:gd name="adj" fmla="val 25000"/>
            </a:avLst>
          </a:prstGeom>
          <a:solidFill>
            <a:schemeClr val="accent1"/>
          </a:solidFill>
        </p:spPr>
        <p:txBody>
          <a:bodyPr vert="horz" wrap="none" lIns="0" tIns="36000" rIns="0" bIns="36000" rtlCol="0" anchor="ctr">
            <a:spAutoFit/>
          </a:bodyPr>
          <a:lstStyle>
            <a:lvl1pPr marL="0" indent="0">
              <a:buNone/>
              <a:defRPr lang="en-GB" sz="2400" b="1" dirty="0">
                <a:solidFill>
                  <a:schemeClr val="bg1"/>
                </a:solidFill>
                <a:latin typeface="+mj-lt"/>
                <a:ea typeface="+mn-ea"/>
                <a:cs typeface="EDF 2020" panose="020B0503020203020204" pitchFamily="34" charset="77"/>
              </a:defRPr>
            </a:lvl1pPr>
          </a:lstStyle>
          <a:p>
            <a:pPr marL="228578" lvl="0" indent="-228578" defTabSz="914354">
              <a:lnSpc>
                <a:spcPct val="100000"/>
              </a:lnSpc>
              <a:spcAft>
                <a:spcPts val="2200"/>
              </a:spcAft>
            </a:pPr>
            <a:r>
              <a:rPr lang="en-US"/>
              <a:t>Click to edit Master text styles</a:t>
            </a:r>
          </a:p>
        </p:txBody>
      </p:sp>
    </p:spTree>
    <p:extLst>
      <p:ext uri="{BB962C8B-B14F-4D97-AF65-F5344CB8AC3E}">
        <p14:creationId xmlns:p14="http://schemas.microsoft.com/office/powerpoint/2010/main" val="16730442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CONTENT x2 (W)">
    <p:bg>
      <p:bgPr>
        <a:solidFill>
          <a:schemeClr val="bg1"/>
        </a:solidFill>
        <a:effectLst/>
      </p:bgPr>
    </p:bg>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7DEA4D86-8D87-EB6D-F69C-C377A97264FD}"/>
              </a:ext>
            </a:extLst>
          </p:cNvPr>
          <p:cNvSpPr>
            <a:spLocks noGrp="1"/>
          </p:cNvSpPr>
          <p:nvPr>
            <p:ph type="body" sz="quarter" idx="10"/>
          </p:nvPr>
        </p:nvSpPr>
        <p:spPr>
          <a:xfrm>
            <a:off x="462669" y="2124000"/>
            <a:ext cx="5400000" cy="4186800"/>
          </a:xfrm>
        </p:spPr>
        <p:txBody>
          <a:bodyPr/>
          <a:lstStyle>
            <a:lvl1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1pPr>
            <a:lvl2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2pPr>
            <a:lvl3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3pPr>
            <a:lvl4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4pPr>
            <a:lvl5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a:solidFill>
                  <a:schemeClr val="accent4"/>
                </a:solidFill>
                <a:latin typeface="+mn-lt"/>
                <a:ea typeface="Arial"/>
                <a:cs typeface="Arial"/>
                <a:sym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17" name="Picture 16" descr="A picture containing graphics, font, graphic design, design&#10;&#10;Description automatically generated">
            <a:extLst>
              <a:ext uri="{FF2B5EF4-FFF2-40B4-BE49-F238E27FC236}">
                <a16:creationId xmlns:a16="http://schemas.microsoft.com/office/drawing/2014/main" id="{D593A9CA-9E70-E7D0-3AC9-5F99378A96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90279" y="463328"/>
            <a:ext cx="1299752" cy="579473"/>
          </a:xfrm>
          <a:prstGeom prst="rect">
            <a:avLst/>
          </a:prstGeom>
        </p:spPr>
      </p:pic>
      <p:sp>
        <p:nvSpPr>
          <p:cNvPr id="4" name="Text Placeholder 21">
            <a:extLst>
              <a:ext uri="{FF2B5EF4-FFF2-40B4-BE49-F238E27FC236}">
                <a16:creationId xmlns:a16="http://schemas.microsoft.com/office/drawing/2014/main" id="{87354FF2-7F88-5A3A-AEC5-A518DF022102}"/>
              </a:ext>
            </a:extLst>
          </p:cNvPr>
          <p:cNvSpPr>
            <a:spLocks noGrp="1"/>
          </p:cNvSpPr>
          <p:nvPr>
            <p:ph type="body" sz="quarter" idx="15"/>
          </p:nvPr>
        </p:nvSpPr>
        <p:spPr>
          <a:xfrm>
            <a:off x="6325672" y="2124000"/>
            <a:ext cx="5400000" cy="4186800"/>
          </a:xfrm>
        </p:spPr>
        <p:txBody>
          <a:bodyPr/>
          <a:lstStyle>
            <a:lvl1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1pPr>
            <a:lvl2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2pPr>
            <a:lvl3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3pPr>
            <a:lvl4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4pPr>
            <a:lvl5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a:solidFill>
                  <a:schemeClr val="accent4"/>
                </a:solidFill>
                <a:latin typeface="+mn-lt"/>
                <a:ea typeface="Arial"/>
                <a:cs typeface="Arial"/>
                <a:sym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Content Placeholder 6">
            <a:extLst>
              <a:ext uri="{FF2B5EF4-FFF2-40B4-BE49-F238E27FC236}">
                <a16:creationId xmlns:a16="http://schemas.microsoft.com/office/drawing/2014/main" id="{A0E229D6-2C16-BD22-A2DF-82CAE2D5DE38}"/>
              </a:ext>
            </a:extLst>
          </p:cNvPr>
          <p:cNvSpPr>
            <a:spLocks noGrp="1"/>
          </p:cNvSpPr>
          <p:nvPr>
            <p:ph sz="quarter" idx="14"/>
          </p:nvPr>
        </p:nvSpPr>
        <p:spPr>
          <a:xfrm>
            <a:off x="449999" y="381530"/>
            <a:ext cx="8460000" cy="684000"/>
          </a:xfrm>
          <a:prstGeom prst="parallelogram">
            <a:avLst>
              <a:gd name="adj" fmla="val 25000"/>
            </a:avLst>
          </a:prstGeom>
          <a:solidFill>
            <a:schemeClr val="accent1"/>
          </a:solidFill>
        </p:spPr>
        <p:txBody>
          <a:bodyPr vert="horz" wrap="none" lIns="0" tIns="36000" rIns="0" bIns="36000" rtlCol="0" anchor="ctr">
            <a:spAutoFit/>
          </a:bodyPr>
          <a:lstStyle>
            <a:lvl1pPr marL="0" indent="0">
              <a:buNone/>
              <a:defRPr lang="en-GB" sz="2400" b="1" dirty="0">
                <a:solidFill>
                  <a:schemeClr val="bg1"/>
                </a:solidFill>
                <a:latin typeface="+mj-lt"/>
                <a:ea typeface="+mn-ea"/>
                <a:cs typeface="EDF 2020" panose="020B0503020203020204" pitchFamily="34" charset="77"/>
              </a:defRPr>
            </a:lvl1pPr>
          </a:lstStyle>
          <a:p>
            <a:pPr marL="228578" lvl="0" indent="-228578" defTabSz="914354">
              <a:lnSpc>
                <a:spcPct val="100000"/>
              </a:lnSpc>
              <a:spcAft>
                <a:spcPts val="2200"/>
              </a:spcAft>
            </a:pPr>
            <a:r>
              <a:rPr lang="en-US"/>
              <a:t>Click to edit Master text styles</a:t>
            </a:r>
          </a:p>
        </p:txBody>
      </p:sp>
    </p:spTree>
    <p:extLst>
      <p:ext uri="{BB962C8B-B14F-4D97-AF65-F5344CB8AC3E}">
        <p14:creationId xmlns:p14="http://schemas.microsoft.com/office/powerpoint/2010/main" val="18111603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x2 TITLE AND x2 CONTENT (W)">
    <p:bg>
      <p:bgPr>
        <a:solidFill>
          <a:schemeClr val="bg1"/>
        </a:solidFill>
        <a:effectLst/>
      </p:bgPr>
    </p:bg>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7DEA4D86-8D87-EB6D-F69C-C377A97264FD}"/>
              </a:ext>
            </a:extLst>
          </p:cNvPr>
          <p:cNvSpPr>
            <a:spLocks noGrp="1"/>
          </p:cNvSpPr>
          <p:nvPr>
            <p:ph type="body" sz="quarter" idx="10"/>
          </p:nvPr>
        </p:nvSpPr>
        <p:spPr>
          <a:xfrm>
            <a:off x="462669" y="2124000"/>
            <a:ext cx="5400000" cy="4186800"/>
          </a:xfrm>
        </p:spPr>
        <p:txBody>
          <a:bodyPr/>
          <a:lstStyle>
            <a:lvl1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1pPr>
            <a:lvl2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2pPr>
            <a:lvl3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3pPr>
            <a:lvl4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4pPr>
            <a:lvl5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a:solidFill>
                  <a:schemeClr val="accent4"/>
                </a:solidFill>
                <a:latin typeface="+mn-lt"/>
                <a:ea typeface="Arial"/>
                <a:cs typeface="Arial"/>
                <a:sym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Free-form: Shape 15">
            <a:extLst>
              <a:ext uri="{FF2B5EF4-FFF2-40B4-BE49-F238E27FC236}">
                <a16:creationId xmlns:a16="http://schemas.microsoft.com/office/drawing/2014/main" id="{3B024DC5-BEC0-C9DD-4749-7806076988A1}"/>
              </a:ext>
            </a:extLst>
          </p:cNvPr>
          <p:cNvSpPr/>
          <p:nvPr userDrawn="1"/>
        </p:nvSpPr>
        <p:spPr>
          <a:xfrm>
            <a:off x="9789344" y="0"/>
            <a:ext cx="2402656" cy="1851564"/>
          </a:xfrm>
          <a:custGeom>
            <a:avLst/>
            <a:gdLst>
              <a:gd name="connsiteX0" fmla="*/ 0 w 2402656"/>
              <a:gd name="connsiteY0" fmla="*/ 0 h 1851564"/>
              <a:gd name="connsiteX1" fmla="*/ 2402656 w 2402656"/>
              <a:gd name="connsiteY1" fmla="*/ 0 h 1851564"/>
              <a:gd name="connsiteX2" fmla="*/ 2402656 w 2402656"/>
              <a:gd name="connsiteY2" fmla="*/ 1851564 h 1851564"/>
              <a:gd name="connsiteX3" fmla="*/ 564939 w 2402656"/>
              <a:gd name="connsiteY3" fmla="*/ 1530738 h 1851564"/>
            </a:gdLst>
            <a:ahLst/>
            <a:cxnLst>
              <a:cxn ang="0">
                <a:pos x="connsiteX0" y="connsiteY0"/>
              </a:cxn>
              <a:cxn ang="0">
                <a:pos x="connsiteX1" y="connsiteY1"/>
              </a:cxn>
              <a:cxn ang="0">
                <a:pos x="connsiteX2" y="connsiteY2"/>
              </a:cxn>
              <a:cxn ang="0">
                <a:pos x="connsiteX3" y="connsiteY3"/>
              </a:cxn>
            </a:cxnLst>
            <a:rect l="l" t="t" r="r" b="b"/>
            <a:pathLst>
              <a:path w="2402656" h="1851564">
                <a:moveTo>
                  <a:pt x="0" y="0"/>
                </a:moveTo>
                <a:lnTo>
                  <a:pt x="2402656" y="0"/>
                </a:lnTo>
                <a:lnTo>
                  <a:pt x="2402656" y="1851564"/>
                </a:lnTo>
                <a:lnTo>
                  <a:pt x="564939" y="153073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dirty="0">
              <a:solidFill>
                <a:schemeClr val="bg1"/>
              </a:solidFill>
            </a:endParaRPr>
          </a:p>
        </p:txBody>
      </p:sp>
      <p:pic>
        <p:nvPicPr>
          <p:cNvPr id="17" name="Picture 16" descr="A picture containing graphics, font, graphic design, design&#10;&#10;Description automatically generated">
            <a:extLst>
              <a:ext uri="{FF2B5EF4-FFF2-40B4-BE49-F238E27FC236}">
                <a16:creationId xmlns:a16="http://schemas.microsoft.com/office/drawing/2014/main" id="{D593A9CA-9E70-E7D0-3AC9-5F99378A96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90279" y="463328"/>
            <a:ext cx="1299752" cy="579473"/>
          </a:xfrm>
          <a:prstGeom prst="rect">
            <a:avLst/>
          </a:prstGeom>
        </p:spPr>
      </p:pic>
      <p:sp>
        <p:nvSpPr>
          <p:cNvPr id="4" name="Text Placeholder 21">
            <a:extLst>
              <a:ext uri="{FF2B5EF4-FFF2-40B4-BE49-F238E27FC236}">
                <a16:creationId xmlns:a16="http://schemas.microsoft.com/office/drawing/2014/main" id="{87354FF2-7F88-5A3A-AEC5-A518DF022102}"/>
              </a:ext>
            </a:extLst>
          </p:cNvPr>
          <p:cNvSpPr>
            <a:spLocks noGrp="1"/>
          </p:cNvSpPr>
          <p:nvPr>
            <p:ph type="body" sz="quarter" idx="15"/>
          </p:nvPr>
        </p:nvSpPr>
        <p:spPr>
          <a:xfrm>
            <a:off x="6325672" y="2124000"/>
            <a:ext cx="5400000" cy="4186800"/>
          </a:xfrm>
        </p:spPr>
        <p:txBody>
          <a:bodyPr/>
          <a:lstStyle>
            <a:lvl1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1pPr>
            <a:lvl2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2pPr>
            <a:lvl3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3pPr>
            <a:lvl4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4pPr>
            <a:lvl5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a:solidFill>
                  <a:schemeClr val="accent4"/>
                </a:solidFill>
                <a:latin typeface="+mn-lt"/>
                <a:ea typeface="Arial"/>
                <a:cs typeface="Arial"/>
                <a:sym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6">
            <a:extLst>
              <a:ext uri="{FF2B5EF4-FFF2-40B4-BE49-F238E27FC236}">
                <a16:creationId xmlns:a16="http://schemas.microsoft.com/office/drawing/2014/main" id="{2F65C465-CC75-2EA2-1C9E-6FC4F6F9957B}"/>
              </a:ext>
            </a:extLst>
          </p:cNvPr>
          <p:cNvSpPr>
            <a:spLocks noGrp="1"/>
          </p:cNvSpPr>
          <p:nvPr>
            <p:ph sz="quarter" idx="16"/>
          </p:nvPr>
        </p:nvSpPr>
        <p:spPr>
          <a:xfrm>
            <a:off x="381598" y="1173531"/>
            <a:ext cx="8460000" cy="684000"/>
          </a:xfrm>
          <a:prstGeom prst="parallelogram">
            <a:avLst/>
          </a:prstGeom>
          <a:solidFill>
            <a:schemeClr val="accent1"/>
          </a:solidFill>
        </p:spPr>
        <p:txBody>
          <a:bodyPr vert="horz" wrap="none" lIns="0" tIns="36000" rIns="0" bIns="36000" rtlCol="0" anchor="ctr">
            <a:spAutoFit/>
          </a:bodyPr>
          <a:lstStyle>
            <a:lvl1pPr marL="0" indent="0">
              <a:buNone/>
              <a:defRPr lang="en-GB" sz="2400" b="1" dirty="0">
                <a:solidFill>
                  <a:schemeClr val="bg1"/>
                </a:solidFill>
                <a:latin typeface="+mj-lt"/>
                <a:ea typeface="+mn-ea"/>
                <a:cs typeface="EDF 2020" panose="020B0503020203020204" pitchFamily="34" charset="77"/>
              </a:defRPr>
            </a:lvl1pPr>
          </a:lstStyle>
          <a:p>
            <a:pPr marL="228578" lvl="0" indent="-228578" defTabSz="914354">
              <a:lnSpc>
                <a:spcPct val="100000"/>
              </a:lnSpc>
              <a:spcAft>
                <a:spcPts val="2200"/>
              </a:spcAft>
            </a:pPr>
            <a:r>
              <a:rPr lang="en-US"/>
              <a:t>Click to edit Master text styles</a:t>
            </a:r>
          </a:p>
        </p:txBody>
      </p:sp>
      <p:sp>
        <p:nvSpPr>
          <p:cNvPr id="2" name="Content Placeholder 6">
            <a:extLst>
              <a:ext uri="{FF2B5EF4-FFF2-40B4-BE49-F238E27FC236}">
                <a16:creationId xmlns:a16="http://schemas.microsoft.com/office/drawing/2014/main" id="{A5BCC980-1103-B989-D4D9-4D144AD9329E}"/>
              </a:ext>
            </a:extLst>
          </p:cNvPr>
          <p:cNvSpPr>
            <a:spLocks noGrp="1"/>
          </p:cNvSpPr>
          <p:nvPr>
            <p:ph sz="quarter" idx="14"/>
          </p:nvPr>
        </p:nvSpPr>
        <p:spPr>
          <a:xfrm>
            <a:off x="449999" y="381530"/>
            <a:ext cx="8460000" cy="684000"/>
          </a:xfrm>
          <a:prstGeom prst="parallelogram">
            <a:avLst>
              <a:gd name="adj" fmla="val 25000"/>
            </a:avLst>
          </a:prstGeom>
          <a:solidFill>
            <a:schemeClr val="accent1"/>
          </a:solidFill>
        </p:spPr>
        <p:txBody>
          <a:bodyPr vert="horz" wrap="none" lIns="0" tIns="36000" rIns="0" bIns="36000" rtlCol="0" anchor="ctr">
            <a:spAutoFit/>
          </a:bodyPr>
          <a:lstStyle>
            <a:lvl1pPr marL="0" indent="0">
              <a:buNone/>
              <a:defRPr lang="en-GB" sz="2400" b="1" dirty="0">
                <a:solidFill>
                  <a:schemeClr val="bg1"/>
                </a:solidFill>
                <a:latin typeface="+mj-lt"/>
                <a:ea typeface="+mn-ea"/>
                <a:cs typeface="EDF 2020" panose="020B0503020203020204" pitchFamily="34" charset="77"/>
              </a:defRPr>
            </a:lvl1pPr>
          </a:lstStyle>
          <a:p>
            <a:pPr marL="228578" lvl="0" indent="-228578" defTabSz="914354">
              <a:lnSpc>
                <a:spcPct val="100000"/>
              </a:lnSpc>
              <a:spcAft>
                <a:spcPts val="2200"/>
              </a:spcAft>
            </a:pPr>
            <a:r>
              <a:rPr lang="en-US"/>
              <a:t>Click to edit Master text styles</a:t>
            </a:r>
          </a:p>
        </p:txBody>
      </p:sp>
    </p:spTree>
    <p:extLst>
      <p:ext uri="{BB962C8B-B14F-4D97-AF65-F5344CB8AC3E}">
        <p14:creationId xmlns:p14="http://schemas.microsoft.com/office/powerpoint/2010/main" val="26963527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CONTENT x3 (W)">
    <p:bg>
      <p:bgPr>
        <a:solidFill>
          <a:schemeClr val="bg1"/>
        </a:solidFill>
        <a:effectLst/>
      </p:bgPr>
    </p:bg>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7DEA4D86-8D87-EB6D-F69C-C377A97264FD}"/>
              </a:ext>
            </a:extLst>
          </p:cNvPr>
          <p:cNvSpPr>
            <a:spLocks noGrp="1"/>
          </p:cNvSpPr>
          <p:nvPr>
            <p:ph type="body" sz="quarter" idx="10"/>
          </p:nvPr>
        </p:nvSpPr>
        <p:spPr>
          <a:xfrm>
            <a:off x="462669" y="2124000"/>
            <a:ext cx="3600000" cy="4186800"/>
          </a:xfrm>
        </p:spPr>
        <p:txBody>
          <a:bodyPr/>
          <a:lstStyle>
            <a:lvl1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1pPr>
            <a:lvl2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2pPr>
            <a:lvl3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3pPr>
            <a:lvl4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4pPr>
            <a:lvl5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a:solidFill>
                  <a:schemeClr val="accent4"/>
                </a:solidFill>
                <a:latin typeface="+mn-lt"/>
                <a:ea typeface="Arial"/>
                <a:cs typeface="Arial"/>
                <a:sym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17" name="Picture 16" descr="A picture containing graphics, font, graphic design, design&#10;&#10;Description automatically generated">
            <a:extLst>
              <a:ext uri="{FF2B5EF4-FFF2-40B4-BE49-F238E27FC236}">
                <a16:creationId xmlns:a16="http://schemas.microsoft.com/office/drawing/2014/main" id="{D593A9CA-9E70-E7D0-3AC9-5F99378A96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90279" y="463328"/>
            <a:ext cx="1299752" cy="579473"/>
          </a:xfrm>
          <a:prstGeom prst="rect">
            <a:avLst/>
          </a:prstGeom>
        </p:spPr>
      </p:pic>
      <p:sp>
        <p:nvSpPr>
          <p:cNvPr id="4" name="Text Placeholder 21">
            <a:extLst>
              <a:ext uri="{FF2B5EF4-FFF2-40B4-BE49-F238E27FC236}">
                <a16:creationId xmlns:a16="http://schemas.microsoft.com/office/drawing/2014/main" id="{87354FF2-7F88-5A3A-AEC5-A518DF022102}"/>
              </a:ext>
            </a:extLst>
          </p:cNvPr>
          <p:cNvSpPr>
            <a:spLocks noGrp="1"/>
          </p:cNvSpPr>
          <p:nvPr>
            <p:ph type="body" sz="quarter" idx="15"/>
          </p:nvPr>
        </p:nvSpPr>
        <p:spPr>
          <a:xfrm>
            <a:off x="8125670" y="2124000"/>
            <a:ext cx="3600001" cy="4186800"/>
          </a:xfrm>
        </p:spPr>
        <p:txBody>
          <a:bodyPr/>
          <a:lstStyle>
            <a:lvl1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1pPr>
            <a:lvl2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2pPr>
            <a:lvl3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3pPr>
            <a:lvl4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4pPr>
            <a:lvl5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a:solidFill>
                  <a:schemeClr val="accent4"/>
                </a:solidFill>
                <a:latin typeface="+mn-lt"/>
                <a:ea typeface="Arial"/>
                <a:cs typeface="Arial"/>
                <a:sym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Text Placeholder 21">
            <a:extLst>
              <a:ext uri="{FF2B5EF4-FFF2-40B4-BE49-F238E27FC236}">
                <a16:creationId xmlns:a16="http://schemas.microsoft.com/office/drawing/2014/main" id="{B3762853-76DD-AD7F-0875-00E1CBEF3B09}"/>
              </a:ext>
            </a:extLst>
          </p:cNvPr>
          <p:cNvSpPr>
            <a:spLocks noGrp="1"/>
          </p:cNvSpPr>
          <p:nvPr>
            <p:ph type="body" sz="quarter" idx="16"/>
          </p:nvPr>
        </p:nvSpPr>
        <p:spPr>
          <a:xfrm>
            <a:off x="4294169" y="2124000"/>
            <a:ext cx="3600000" cy="4186800"/>
          </a:xfrm>
        </p:spPr>
        <p:txBody>
          <a:bodyPr/>
          <a:lstStyle>
            <a:lvl1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1pPr>
            <a:lvl2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2pPr>
            <a:lvl3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3pPr>
            <a:lvl4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4pPr>
            <a:lvl5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a:solidFill>
                  <a:schemeClr val="accent4"/>
                </a:solidFill>
                <a:latin typeface="+mn-lt"/>
                <a:ea typeface="Arial"/>
                <a:cs typeface="Arial"/>
                <a:sym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Content Placeholder 6">
            <a:extLst>
              <a:ext uri="{FF2B5EF4-FFF2-40B4-BE49-F238E27FC236}">
                <a16:creationId xmlns:a16="http://schemas.microsoft.com/office/drawing/2014/main" id="{4754412A-CF51-2A1C-F4ED-B4FA3700BB8A}"/>
              </a:ext>
            </a:extLst>
          </p:cNvPr>
          <p:cNvSpPr>
            <a:spLocks noGrp="1"/>
          </p:cNvSpPr>
          <p:nvPr>
            <p:ph sz="quarter" idx="14"/>
          </p:nvPr>
        </p:nvSpPr>
        <p:spPr>
          <a:xfrm>
            <a:off x="449999" y="381530"/>
            <a:ext cx="8460000" cy="684000"/>
          </a:xfrm>
          <a:prstGeom prst="parallelogram">
            <a:avLst>
              <a:gd name="adj" fmla="val 25000"/>
            </a:avLst>
          </a:prstGeom>
          <a:solidFill>
            <a:schemeClr val="accent1"/>
          </a:solidFill>
        </p:spPr>
        <p:txBody>
          <a:bodyPr vert="horz" wrap="none" lIns="0" tIns="36000" rIns="0" bIns="36000" rtlCol="0" anchor="ctr">
            <a:spAutoFit/>
          </a:bodyPr>
          <a:lstStyle>
            <a:lvl1pPr marL="0" indent="0">
              <a:buNone/>
              <a:defRPr lang="en-GB" sz="2400" b="1" dirty="0">
                <a:solidFill>
                  <a:schemeClr val="bg1"/>
                </a:solidFill>
                <a:latin typeface="+mj-lt"/>
                <a:ea typeface="+mn-ea"/>
                <a:cs typeface="EDF 2020" panose="020B0503020203020204" pitchFamily="34" charset="77"/>
              </a:defRPr>
            </a:lvl1pPr>
          </a:lstStyle>
          <a:p>
            <a:pPr marL="228578" lvl="0" indent="-228578" defTabSz="914354">
              <a:lnSpc>
                <a:spcPct val="100000"/>
              </a:lnSpc>
              <a:spcAft>
                <a:spcPts val="2200"/>
              </a:spcAft>
            </a:pPr>
            <a:r>
              <a:rPr lang="en-US"/>
              <a:t>Click to edit Master text styles</a:t>
            </a:r>
          </a:p>
        </p:txBody>
      </p:sp>
    </p:spTree>
    <p:extLst>
      <p:ext uri="{BB962C8B-B14F-4D97-AF65-F5344CB8AC3E}">
        <p14:creationId xmlns:p14="http://schemas.microsoft.com/office/powerpoint/2010/main" val="33383464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x2 TITLE AND x3 CONTENT (W)">
    <p:bg>
      <p:bgPr>
        <a:solidFill>
          <a:schemeClr val="bg1"/>
        </a:solidFill>
        <a:effectLst/>
      </p:bgPr>
    </p:bg>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7DEA4D86-8D87-EB6D-F69C-C377A97264FD}"/>
              </a:ext>
            </a:extLst>
          </p:cNvPr>
          <p:cNvSpPr>
            <a:spLocks noGrp="1"/>
          </p:cNvSpPr>
          <p:nvPr>
            <p:ph type="body" sz="quarter" idx="10"/>
          </p:nvPr>
        </p:nvSpPr>
        <p:spPr>
          <a:xfrm>
            <a:off x="462669" y="2124000"/>
            <a:ext cx="3600000" cy="4186800"/>
          </a:xfrm>
        </p:spPr>
        <p:txBody>
          <a:bodyPr/>
          <a:lstStyle>
            <a:lvl1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1pPr>
            <a:lvl2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2pPr>
            <a:lvl3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3pPr>
            <a:lvl4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4pPr>
            <a:lvl5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a:solidFill>
                  <a:schemeClr val="accent4"/>
                </a:solidFill>
                <a:latin typeface="+mn-lt"/>
                <a:ea typeface="Arial"/>
                <a:cs typeface="Arial"/>
                <a:sym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Free-form: Shape 15">
            <a:extLst>
              <a:ext uri="{FF2B5EF4-FFF2-40B4-BE49-F238E27FC236}">
                <a16:creationId xmlns:a16="http://schemas.microsoft.com/office/drawing/2014/main" id="{3B024DC5-BEC0-C9DD-4749-7806076988A1}"/>
              </a:ext>
            </a:extLst>
          </p:cNvPr>
          <p:cNvSpPr/>
          <p:nvPr userDrawn="1"/>
        </p:nvSpPr>
        <p:spPr>
          <a:xfrm>
            <a:off x="9789344" y="0"/>
            <a:ext cx="2402656" cy="1851564"/>
          </a:xfrm>
          <a:custGeom>
            <a:avLst/>
            <a:gdLst>
              <a:gd name="connsiteX0" fmla="*/ 0 w 2402656"/>
              <a:gd name="connsiteY0" fmla="*/ 0 h 1851564"/>
              <a:gd name="connsiteX1" fmla="*/ 2402656 w 2402656"/>
              <a:gd name="connsiteY1" fmla="*/ 0 h 1851564"/>
              <a:gd name="connsiteX2" fmla="*/ 2402656 w 2402656"/>
              <a:gd name="connsiteY2" fmla="*/ 1851564 h 1851564"/>
              <a:gd name="connsiteX3" fmla="*/ 564939 w 2402656"/>
              <a:gd name="connsiteY3" fmla="*/ 1530738 h 1851564"/>
            </a:gdLst>
            <a:ahLst/>
            <a:cxnLst>
              <a:cxn ang="0">
                <a:pos x="connsiteX0" y="connsiteY0"/>
              </a:cxn>
              <a:cxn ang="0">
                <a:pos x="connsiteX1" y="connsiteY1"/>
              </a:cxn>
              <a:cxn ang="0">
                <a:pos x="connsiteX2" y="connsiteY2"/>
              </a:cxn>
              <a:cxn ang="0">
                <a:pos x="connsiteX3" y="connsiteY3"/>
              </a:cxn>
            </a:cxnLst>
            <a:rect l="l" t="t" r="r" b="b"/>
            <a:pathLst>
              <a:path w="2402656" h="1851564">
                <a:moveTo>
                  <a:pt x="0" y="0"/>
                </a:moveTo>
                <a:lnTo>
                  <a:pt x="2402656" y="0"/>
                </a:lnTo>
                <a:lnTo>
                  <a:pt x="2402656" y="1851564"/>
                </a:lnTo>
                <a:lnTo>
                  <a:pt x="564939" y="153073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dirty="0">
              <a:solidFill>
                <a:schemeClr val="bg1"/>
              </a:solidFill>
            </a:endParaRPr>
          </a:p>
        </p:txBody>
      </p:sp>
      <p:pic>
        <p:nvPicPr>
          <p:cNvPr id="17" name="Picture 16" descr="A picture containing graphics, font, graphic design, design&#10;&#10;Description automatically generated">
            <a:extLst>
              <a:ext uri="{FF2B5EF4-FFF2-40B4-BE49-F238E27FC236}">
                <a16:creationId xmlns:a16="http://schemas.microsoft.com/office/drawing/2014/main" id="{D593A9CA-9E70-E7D0-3AC9-5F99378A96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90279" y="463328"/>
            <a:ext cx="1299752" cy="579473"/>
          </a:xfrm>
          <a:prstGeom prst="rect">
            <a:avLst/>
          </a:prstGeom>
        </p:spPr>
      </p:pic>
      <p:sp>
        <p:nvSpPr>
          <p:cNvPr id="4" name="Text Placeholder 21">
            <a:extLst>
              <a:ext uri="{FF2B5EF4-FFF2-40B4-BE49-F238E27FC236}">
                <a16:creationId xmlns:a16="http://schemas.microsoft.com/office/drawing/2014/main" id="{87354FF2-7F88-5A3A-AEC5-A518DF022102}"/>
              </a:ext>
            </a:extLst>
          </p:cNvPr>
          <p:cNvSpPr>
            <a:spLocks noGrp="1"/>
          </p:cNvSpPr>
          <p:nvPr>
            <p:ph type="body" sz="quarter" idx="15"/>
          </p:nvPr>
        </p:nvSpPr>
        <p:spPr>
          <a:xfrm>
            <a:off x="8125670" y="2124000"/>
            <a:ext cx="3600001" cy="4186800"/>
          </a:xfrm>
        </p:spPr>
        <p:txBody>
          <a:bodyPr/>
          <a:lstStyle>
            <a:lvl1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1pPr>
            <a:lvl2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2pPr>
            <a:lvl3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3pPr>
            <a:lvl4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4pPr>
            <a:lvl5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a:solidFill>
                  <a:schemeClr val="accent4"/>
                </a:solidFill>
                <a:latin typeface="+mn-lt"/>
                <a:ea typeface="Arial"/>
                <a:cs typeface="Arial"/>
                <a:sym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Text Placeholder 21">
            <a:extLst>
              <a:ext uri="{FF2B5EF4-FFF2-40B4-BE49-F238E27FC236}">
                <a16:creationId xmlns:a16="http://schemas.microsoft.com/office/drawing/2014/main" id="{28EC47ED-D0ED-203B-DB40-FFF752CCF6CC}"/>
              </a:ext>
            </a:extLst>
          </p:cNvPr>
          <p:cNvSpPr>
            <a:spLocks noGrp="1"/>
          </p:cNvSpPr>
          <p:nvPr>
            <p:ph type="body" sz="quarter" idx="16"/>
          </p:nvPr>
        </p:nvSpPr>
        <p:spPr>
          <a:xfrm>
            <a:off x="4294170" y="2124000"/>
            <a:ext cx="3600000" cy="4186800"/>
          </a:xfrm>
        </p:spPr>
        <p:txBody>
          <a:bodyPr/>
          <a:lstStyle>
            <a:lvl1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1pPr>
            <a:lvl2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2pPr>
            <a:lvl3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3pPr>
            <a:lvl4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4pPr>
            <a:lvl5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a:solidFill>
                  <a:schemeClr val="accent4"/>
                </a:solidFill>
                <a:latin typeface="+mn-lt"/>
                <a:ea typeface="Arial"/>
                <a:cs typeface="Arial"/>
                <a:sym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Content Placeholder 6">
            <a:extLst>
              <a:ext uri="{FF2B5EF4-FFF2-40B4-BE49-F238E27FC236}">
                <a16:creationId xmlns:a16="http://schemas.microsoft.com/office/drawing/2014/main" id="{85F08BC7-3170-E1F9-DF89-F7B96473A245}"/>
              </a:ext>
            </a:extLst>
          </p:cNvPr>
          <p:cNvSpPr>
            <a:spLocks noGrp="1"/>
          </p:cNvSpPr>
          <p:nvPr>
            <p:ph sz="quarter" idx="17"/>
          </p:nvPr>
        </p:nvSpPr>
        <p:spPr>
          <a:xfrm>
            <a:off x="381598" y="1173531"/>
            <a:ext cx="8460000" cy="684000"/>
          </a:xfrm>
          <a:prstGeom prst="parallelogram">
            <a:avLst/>
          </a:prstGeom>
          <a:solidFill>
            <a:schemeClr val="accent1"/>
          </a:solidFill>
        </p:spPr>
        <p:txBody>
          <a:bodyPr vert="horz" wrap="none" lIns="0" tIns="36000" rIns="0" bIns="36000" rtlCol="0" anchor="ctr">
            <a:spAutoFit/>
          </a:bodyPr>
          <a:lstStyle>
            <a:lvl1pPr marL="0" indent="0">
              <a:buNone/>
              <a:defRPr lang="en-GB" sz="2400" b="1" dirty="0">
                <a:solidFill>
                  <a:schemeClr val="bg1"/>
                </a:solidFill>
                <a:latin typeface="+mj-lt"/>
                <a:ea typeface="+mn-ea"/>
                <a:cs typeface="EDF 2020" panose="020B0503020203020204" pitchFamily="34" charset="77"/>
              </a:defRPr>
            </a:lvl1pPr>
          </a:lstStyle>
          <a:p>
            <a:pPr marL="228578" lvl="0" indent="-228578" defTabSz="914354">
              <a:lnSpc>
                <a:spcPct val="100000"/>
              </a:lnSpc>
              <a:spcAft>
                <a:spcPts val="2200"/>
              </a:spcAft>
            </a:pPr>
            <a:r>
              <a:rPr lang="en-US"/>
              <a:t>Click to edit Master text styles</a:t>
            </a:r>
          </a:p>
        </p:txBody>
      </p:sp>
      <p:sp>
        <p:nvSpPr>
          <p:cNvPr id="3" name="Content Placeholder 6">
            <a:extLst>
              <a:ext uri="{FF2B5EF4-FFF2-40B4-BE49-F238E27FC236}">
                <a16:creationId xmlns:a16="http://schemas.microsoft.com/office/drawing/2014/main" id="{A9D07A42-0478-3431-75E2-6F750DE95116}"/>
              </a:ext>
            </a:extLst>
          </p:cNvPr>
          <p:cNvSpPr>
            <a:spLocks noGrp="1"/>
          </p:cNvSpPr>
          <p:nvPr>
            <p:ph sz="quarter" idx="14"/>
          </p:nvPr>
        </p:nvSpPr>
        <p:spPr>
          <a:xfrm>
            <a:off x="449999" y="381530"/>
            <a:ext cx="8460000" cy="684000"/>
          </a:xfrm>
          <a:prstGeom prst="parallelogram">
            <a:avLst>
              <a:gd name="adj" fmla="val 25000"/>
            </a:avLst>
          </a:prstGeom>
          <a:solidFill>
            <a:schemeClr val="accent1"/>
          </a:solidFill>
        </p:spPr>
        <p:txBody>
          <a:bodyPr vert="horz" wrap="none" lIns="0" tIns="36000" rIns="0" bIns="36000" rtlCol="0" anchor="ctr">
            <a:spAutoFit/>
          </a:bodyPr>
          <a:lstStyle>
            <a:lvl1pPr marL="0" indent="0">
              <a:buNone/>
              <a:defRPr lang="en-GB" sz="2400" b="1" dirty="0">
                <a:solidFill>
                  <a:schemeClr val="bg1"/>
                </a:solidFill>
                <a:latin typeface="+mj-lt"/>
                <a:ea typeface="+mn-ea"/>
                <a:cs typeface="EDF 2020" panose="020B0503020203020204" pitchFamily="34" charset="77"/>
              </a:defRPr>
            </a:lvl1pPr>
          </a:lstStyle>
          <a:p>
            <a:pPr marL="228578" lvl="0" indent="-228578" defTabSz="914354">
              <a:lnSpc>
                <a:spcPct val="100000"/>
              </a:lnSpc>
              <a:spcAft>
                <a:spcPts val="2200"/>
              </a:spcAft>
            </a:pPr>
            <a:r>
              <a:rPr lang="en-US"/>
              <a:t>Click to edit Master text styles</a:t>
            </a:r>
          </a:p>
        </p:txBody>
      </p:sp>
    </p:spTree>
    <p:extLst>
      <p:ext uri="{BB962C8B-B14F-4D97-AF65-F5344CB8AC3E}">
        <p14:creationId xmlns:p14="http://schemas.microsoft.com/office/powerpoint/2010/main" val="16445841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CONTENT WITH IMAGE PLACEHOLDER (W)">
    <p:bg>
      <p:bgPr>
        <a:solidFill>
          <a:schemeClr val="bg1"/>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46C053AB-FC66-E019-4335-162E63C7548F}"/>
              </a:ext>
            </a:extLst>
          </p:cNvPr>
          <p:cNvSpPr>
            <a:spLocks noGrp="1"/>
          </p:cNvSpPr>
          <p:nvPr>
            <p:ph type="pic" sz="quarter" idx="15"/>
          </p:nvPr>
        </p:nvSpPr>
        <p:spPr>
          <a:xfrm>
            <a:off x="6077977" y="-14514"/>
            <a:ext cx="6114022" cy="6872514"/>
          </a:xfrm>
          <a:custGeom>
            <a:avLst/>
            <a:gdLst>
              <a:gd name="connsiteX0" fmla="*/ 1701225 w 6114022"/>
              <a:gd name="connsiteY0" fmla="*/ 0 h 6872514"/>
              <a:gd name="connsiteX1" fmla="*/ 3713810 w 6114022"/>
              <a:gd name="connsiteY1" fmla="*/ 6620 h 6872514"/>
              <a:gd name="connsiteX2" fmla="*/ 4276306 w 6114022"/>
              <a:gd name="connsiteY2" fmla="*/ 1530738 h 6872514"/>
              <a:gd name="connsiteX3" fmla="*/ 6114022 w 6114022"/>
              <a:gd name="connsiteY3" fmla="*/ 1851564 h 6872514"/>
              <a:gd name="connsiteX4" fmla="*/ 6114022 w 6114022"/>
              <a:gd name="connsiteY4" fmla="*/ 6872514 h 6872514"/>
              <a:gd name="connsiteX5" fmla="*/ 0 w 6114022"/>
              <a:gd name="connsiteY5" fmla="*/ 6870987 h 6872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14022" h="6872514">
                <a:moveTo>
                  <a:pt x="1701225" y="0"/>
                </a:moveTo>
                <a:lnTo>
                  <a:pt x="3713810" y="6620"/>
                </a:lnTo>
                <a:lnTo>
                  <a:pt x="4276306" y="1530738"/>
                </a:lnTo>
                <a:lnTo>
                  <a:pt x="6114022" y="1851564"/>
                </a:lnTo>
                <a:lnTo>
                  <a:pt x="6114022" y="6872514"/>
                </a:lnTo>
                <a:lnTo>
                  <a:pt x="0" y="6870987"/>
                </a:lnTo>
                <a:close/>
              </a:path>
            </a:pathLst>
          </a:custGeom>
          <a:solidFill>
            <a:schemeClr val="bg1">
              <a:lumMod val="85000"/>
            </a:schemeClr>
          </a:solidFill>
        </p:spPr>
        <p:txBody>
          <a:bodyPr wrap="square" anchor="ctr">
            <a:noAutofit/>
          </a:bodyPr>
          <a:lstStyle>
            <a:lvl1pPr marL="0" indent="0" algn="ctr">
              <a:buNone/>
              <a:defRPr b="1">
                <a:latin typeface="+mj-lt"/>
              </a:defRPr>
            </a:lvl1pPr>
          </a:lstStyle>
          <a:p>
            <a:r>
              <a:rPr lang="en-US"/>
              <a:t>Click icon to add picture</a:t>
            </a:r>
            <a:endParaRPr lang="en-GB" dirty="0"/>
          </a:p>
        </p:txBody>
      </p:sp>
      <p:sp>
        <p:nvSpPr>
          <p:cNvPr id="22" name="Text Placeholder 21">
            <a:extLst>
              <a:ext uri="{FF2B5EF4-FFF2-40B4-BE49-F238E27FC236}">
                <a16:creationId xmlns:a16="http://schemas.microsoft.com/office/drawing/2014/main" id="{7DEA4D86-8D87-EB6D-F69C-C377A97264FD}"/>
              </a:ext>
            </a:extLst>
          </p:cNvPr>
          <p:cNvSpPr>
            <a:spLocks noGrp="1"/>
          </p:cNvSpPr>
          <p:nvPr>
            <p:ph type="body" sz="quarter" idx="10"/>
          </p:nvPr>
        </p:nvSpPr>
        <p:spPr>
          <a:xfrm>
            <a:off x="462669" y="2124000"/>
            <a:ext cx="5400000" cy="4186800"/>
          </a:xfrm>
        </p:spPr>
        <p:txBody>
          <a:bodyPr/>
          <a:lstStyle>
            <a:lvl1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1pPr>
            <a:lvl2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2pPr>
            <a:lvl3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3pPr>
            <a:lvl4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4pPr>
            <a:lvl5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a:solidFill>
                  <a:schemeClr val="accent4"/>
                </a:solidFill>
                <a:latin typeface="+mn-lt"/>
                <a:ea typeface="Arial"/>
                <a:cs typeface="Arial"/>
                <a:sym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grpSp>
        <p:nvGrpSpPr>
          <p:cNvPr id="7" name="Group 6">
            <a:extLst>
              <a:ext uri="{FF2B5EF4-FFF2-40B4-BE49-F238E27FC236}">
                <a16:creationId xmlns:a16="http://schemas.microsoft.com/office/drawing/2014/main" id="{6EA24E85-8C02-7D5E-3316-B5AAB8F9A6A3}"/>
              </a:ext>
            </a:extLst>
          </p:cNvPr>
          <p:cNvGrpSpPr/>
          <p:nvPr userDrawn="1"/>
        </p:nvGrpSpPr>
        <p:grpSpPr>
          <a:xfrm>
            <a:off x="9789344" y="0"/>
            <a:ext cx="2402656" cy="1851564"/>
            <a:chOff x="9789344" y="0"/>
            <a:chExt cx="2402656" cy="1851564"/>
          </a:xfrm>
        </p:grpSpPr>
        <p:sp>
          <p:nvSpPr>
            <p:cNvPr id="16" name="Free-form: Shape 15">
              <a:extLst>
                <a:ext uri="{FF2B5EF4-FFF2-40B4-BE49-F238E27FC236}">
                  <a16:creationId xmlns:a16="http://schemas.microsoft.com/office/drawing/2014/main" id="{3B024DC5-BEC0-C9DD-4749-7806076988A1}"/>
                </a:ext>
              </a:extLst>
            </p:cNvPr>
            <p:cNvSpPr/>
            <p:nvPr userDrawn="1"/>
          </p:nvSpPr>
          <p:spPr>
            <a:xfrm>
              <a:off x="9789344" y="0"/>
              <a:ext cx="2402656" cy="1851564"/>
            </a:xfrm>
            <a:custGeom>
              <a:avLst/>
              <a:gdLst>
                <a:gd name="connsiteX0" fmla="*/ 0 w 2402656"/>
                <a:gd name="connsiteY0" fmla="*/ 0 h 1851564"/>
                <a:gd name="connsiteX1" fmla="*/ 2402656 w 2402656"/>
                <a:gd name="connsiteY1" fmla="*/ 0 h 1851564"/>
                <a:gd name="connsiteX2" fmla="*/ 2402656 w 2402656"/>
                <a:gd name="connsiteY2" fmla="*/ 1851564 h 1851564"/>
                <a:gd name="connsiteX3" fmla="*/ 564939 w 2402656"/>
                <a:gd name="connsiteY3" fmla="*/ 1530738 h 1851564"/>
              </a:gdLst>
              <a:ahLst/>
              <a:cxnLst>
                <a:cxn ang="0">
                  <a:pos x="connsiteX0" y="connsiteY0"/>
                </a:cxn>
                <a:cxn ang="0">
                  <a:pos x="connsiteX1" y="connsiteY1"/>
                </a:cxn>
                <a:cxn ang="0">
                  <a:pos x="connsiteX2" y="connsiteY2"/>
                </a:cxn>
                <a:cxn ang="0">
                  <a:pos x="connsiteX3" y="connsiteY3"/>
                </a:cxn>
              </a:cxnLst>
              <a:rect l="l" t="t" r="r" b="b"/>
              <a:pathLst>
                <a:path w="2402656" h="1851564">
                  <a:moveTo>
                    <a:pt x="0" y="0"/>
                  </a:moveTo>
                  <a:lnTo>
                    <a:pt x="2402656" y="0"/>
                  </a:lnTo>
                  <a:lnTo>
                    <a:pt x="2402656" y="1851564"/>
                  </a:lnTo>
                  <a:lnTo>
                    <a:pt x="564939" y="153073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dirty="0">
                <a:solidFill>
                  <a:schemeClr val="bg1"/>
                </a:solidFill>
              </a:endParaRPr>
            </a:p>
          </p:txBody>
        </p:sp>
        <p:pic>
          <p:nvPicPr>
            <p:cNvPr id="17" name="Picture 16" descr="A picture containing graphics, font, graphic design, design&#10;&#10;Description automatically generated">
              <a:extLst>
                <a:ext uri="{FF2B5EF4-FFF2-40B4-BE49-F238E27FC236}">
                  <a16:creationId xmlns:a16="http://schemas.microsoft.com/office/drawing/2014/main" id="{D593A9CA-9E70-E7D0-3AC9-5F99378A96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90279" y="463328"/>
              <a:ext cx="1299752" cy="579473"/>
            </a:xfrm>
            <a:prstGeom prst="rect">
              <a:avLst/>
            </a:prstGeom>
          </p:spPr>
        </p:pic>
      </p:grpSp>
      <p:sp>
        <p:nvSpPr>
          <p:cNvPr id="2" name="Content Placeholder 6">
            <a:extLst>
              <a:ext uri="{FF2B5EF4-FFF2-40B4-BE49-F238E27FC236}">
                <a16:creationId xmlns:a16="http://schemas.microsoft.com/office/drawing/2014/main" id="{A71B6D98-D461-2578-7EBF-81553E1CCDF9}"/>
              </a:ext>
            </a:extLst>
          </p:cNvPr>
          <p:cNvSpPr>
            <a:spLocks noGrp="1"/>
          </p:cNvSpPr>
          <p:nvPr>
            <p:ph sz="quarter" idx="14"/>
          </p:nvPr>
        </p:nvSpPr>
        <p:spPr>
          <a:xfrm>
            <a:off x="449999" y="381530"/>
            <a:ext cx="8460000" cy="684000"/>
          </a:xfrm>
          <a:prstGeom prst="parallelogram">
            <a:avLst>
              <a:gd name="adj" fmla="val 25000"/>
            </a:avLst>
          </a:prstGeom>
          <a:solidFill>
            <a:schemeClr val="accent1"/>
          </a:solidFill>
        </p:spPr>
        <p:txBody>
          <a:bodyPr vert="horz" wrap="none" lIns="0" tIns="36000" rIns="0" bIns="36000" rtlCol="0" anchor="ctr">
            <a:spAutoFit/>
          </a:bodyPr>
          <a:lstStyle>
            <a:lvl1pPr marL="0" indent="0">
              <a:buNone/>
              <a:defRPr lang="en-GB" sz="2400" b="1" dirty="0">
                <a:solidFill>
                  <a:schemeClr val="bg1"/>
                </a:solidFill>
                <a:latin typeface="+mj-lt"/>
                <a:ea typeface="+mn-ea"/>
                <a:cs typeface="EDF 2020" panose="020B0503020203020204" pitchFamily="34" charset="77"/>
              </a:defRPr>
            </a:lvl1pPr>
          </a:lstStyle>
          <a:p>
            <a:pPr marL="228578" lvl="0" indent="-228578" defTabSz="914354">
              <a:lnSpc>
                <a:spcPct val="100000"/>
              </a:lnSpc>
              <a:spcAft>
                <a:spcPts val="2200"/>
              </a:spcAft>
            </a:pPr>
            <a:r>
              <a:rPr lang="en-US"/>
              <a:t>Click to edit Master text styles</a:t>
            </a:r>
          </a:p>
        </p:txBody>
      </p:sp>
    </p:spTree>
    <p:extLst>
      <p:ext uri="{BB962C8B-B14F-4D97-AF65-F5344CB8AC3E}">
        <p14:creationId xmlns:p14="http://schemas.microsoft.com/office/powerpoint/2010/main" val="8754591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x2 TITLE AND CONTENT WITH IMAGE PLACEHOLDER (W)">
    <p:bg>
      <p:bgPr>
        <a:solidFill>
          <a:schemeClr val="bg1"/>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46C053AB-FC66-E019-4335-162E63C7548F}"/>
              </a:ext>
            </a:extLst>
          </p:cNvPr>
          <p:cNvSpPr>
            <a:spLocks noGrp="1"/>
          </p:cNvSpPr>
          <p:nvPr>
            <p:ph type="pic" sz="quarter" idx="15"/>
          </p:nvPr>
        </p:nvSpPr>
        <p:spPr>
          <a:xfrm>
            <a:off x="6077977" y="-14514"/>
            <a:ext cx="6114022" cy="6872514"/>
          </a:xfrm>
          <a:custGeom>
            <a:avLst/>
            <a:gdLst>
              <a:gd name="connsiteX0" fmla="*/ 1701225 w 6114022"/>
              <a:gd name="connsiteY0" fmla="*/ 0 h 6872514"/>
              <a:gd name="connsiteX1" fmla="*/ 3713810 w 6114022"/>
              <a:gd name="connsiteY1" fmla="*/ 6620 h 6872514"/>
              <a:gd name="connsiteX2" fmla="*/ 4276306 w 6114022"/>
              <a:gd name="connsiteY2" fmla="*/ 1530738 h 6872514"/>
              <a:gd name="connsiteX3" fmla="*/ 6114022 w 6114022"/>
              <a:gd name="connsiteY3" fmla="*/ 1851564 h 6872514"/>
              <a:gd name="connsiteX4" fmla="*/ 6114022 w 6114022"/>
              <a:gd name="connsiteY4" fmla="*/ 6872514 h 6872514"/>
              <a:gd name="connsiteX5" fmla="*/ 0 w 6114022"/>
              <a:gd name="connsiteY5" fmla="*/ 6870987 h 6872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14022" h="6872514">
                <a:moveTo>
                  <a:pt x="1701225" y="0"/>
                </a:moveTo>
                <a:lnTo>
                  <a:pt x="3713810" y="6620"/>
                </a:lnTo>
                <a:lnTo>
                  <a:pt x="4276306" y="1530738"/>
                </a:lnTo>
                <a:lnTo>
                  <a:pt x="6114022" y="1851564"/>
                </a:lnTo>
                <a:lnTo>
                  <a:pt x="6114022" y="6872514"/>
                </a:lnTo>
                <a:lnTo>
                  <a:pt x="0" y="6870987"/>
                </a:lnTo>
                <a:close/>
              </a:path>
            </a:pathLst>
          </a:custGeom>
          <a:solidFill>
            <a:schemeClr val="bg1">
              <a:lumMod val="85000"/>
            </a:schemeClr>
          </a:solidFill>
        </p:spPr>
        <p:txBody>
          <a:bodyPr wrap="square" anchor="ctr">
            <a:noAutofit/>
          </a:bodyPr>
          <a:lstStyle>
            <a:lvl1pPr marL="0" indent="0" algn="ctr">
              <a:buNone/>
              <a:defRPr b="1">
                <a:latin typeface="+mj-lt"/>
              </a:defRPr>
            </a:lvl1pPr>
          </a:lstStyle>
          <a:p>
            <a:r>
              <a:rPr lang="en-US"/>
              <a:t>Click icon to add picture</a:t>
            </a:r>
            <a:endParaRPr lang="en-GB" dirty="0"/>
          </a:p>
        </p:txBody>
      </p:sp>
      <p:sp>
        <p:nvSpPr>
          <p:cNvPr id="22" name="Text Placeholder 21">
            <a:extLst>
              <a:ext uri="{FF2B5EF4-FFF2-40B4-BE49-F238E27FC236}">
                <a16:creationId xmlns:a16="http://schemas.microsoft.com/office/drawing/2014/main" id="{7DEA4D86-8D87-EB6D-F69C-C377A97264FD}"/>
              </a:ext>
            </a:extLst>
          </p:cNvPr>
          <p:cNvSpPr>
            <a:spLocks noGrp="1"/>
          </p:cNvSpPr>
          <p:nvPr>
            <p:ph type="body" sz="quarter" idx="10"/>
          </p:nvPr>
        </p:nvSpPr>
        <p:spPr>
          <a:xfrm>
            <a:off x="462669" y="2124000"/>
            <a:ext cx="5400000" cy="4186800"/>
          </a:xfrm>
        </p:spPr>
        <p:txBody>
          <a:bodyPr/>
          <a:lstStyle>
            <a:lvl1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1pPr>
            <a:lvl2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2pPr>
            <a:lvl3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3pPr>
            <a:lvl4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smtClean="0">
                <a:solidFill>
                  <a:schemeClr val="accent4"/>
                </a:solidFill>
                <a:latin typeface="+mn-lt"/>
                <a:ea typeface="Arial"/>
                <a:cs typeface="Arial"/>
                <a:sym typeface="Arial"/>
              </a:defRPr>
            </a:lvl4pPr>
            <a:lvl5pPr marL="0" marR="0" indent="0" algn="l" defTabSz="914354" rtl="0" eaLnBrk="1" latinLnBrk="0" hangingPunct="1">
              <a:lnSpc>
                <a:spcPct val="100000"/>
              </a:lnSpc>
              <a:spcBef>
                <a:spcPts val="533"/>
              </a:spcBef>
              <a:spcAft>
                <a:spcPts val="1200"/>
              </a:spcAft>
              <a:buClr>
                <a:schemeClr val="bg1"/>
              </a:buClr>
              <a:buFont typeface="Arial"/>
              <a:buNone/>
              <a:defRPr lang="en-GB" sz="1200" b="0" i="0" u="none" strike="noStrike" kern="1200" cap="none" dirty="0">
                <a:solidFill>
                  <a:schemeClr val="accent4"/>
                </a:solidFill>
                <a:latin typeface="+mn-lt"/>
                <a:ea typeface="Arial"/>
                <a:cs typeface="Arial"/>
                <a:sym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grpSp>
        <p:nvGrpSpPr>
          <p:cNvPr id="7" name="Group 6">
            <a:extLst>
              <a:ext uri="{FF2B5EF4-FFF2-40B4-BE49-F238E27FC236}">
                <a16:creationId xmlns:a16="http://schemas.microsoft.com/office/drawing/2014/main" id="{6EA24E85-8C02-7D5E-3316-B5AAB8F9A6A3}"/>
              </a:ext>
            </a:extLst>
          </p:cNvPr>
          <p:cNvGrpSpPr/>
          <p:nvPr userDrawn="1"/>
        </p:nvGrpSpPr>
        <p:grpSpPr>
          <a:xfrm>
            <a:off x="9789344" y="0"/>
            <a:ext cx="2402656" cy="1851564"/>
            <a:chOff x="9789344" y="0"/>
            <a:chExt cx="2402656" cy="1851564"/>
          </a:xfrm>
        </p:grpSpPr>
        <p:sp>
          <p:nvSpPr>
            <p:cNvPr id="16" name="Free-form: Shape 15">
              <a:extLst>
                <a:ext uri="{FF2B5EF4-FFF2-40B4-BE49-F238E27FC236}">
                  <a16:creationId xmlns:a16="http://schemas.microsoft.com/office/drawing/2014/main" id="{3B024DC5-BEC0-C9DD-4749-7806076988A1}"/>
                </a:ext>
              </a:extLst>
            </p:cNvPr>
            <p:cNvSpPr/>
            <p:nvPr userDrawn="1"/>
          </p:nvSpPr>
          <p:spPr>
            <a:xfrm>
              <a:off x="9789344" y="0"/>
              <a:ext cx="2402656" cy="1851564"/>
            </a:xfrm>
            <a:custGeom>
              <a:avLst/>
              <a:gdLst>
                <a:gd name="connsiteX0" fmla="*/ 0 w 2402656"/>
                <a:gd name="connsiteY0" fmla="*/ 0 h 1851564"/>
                <a:gd name="connsiteX1" fmla="*/ 2402656 w 2402656"/>
                <a:gd name="connsiteY1" fmla="*/ 0 h 1851564"/>
                <a:gd name="connsiteX2" fmla="*/ 2402656 w 2402656"/>
                <a:gd name="connsiteY2" fmla="*/ 1851564 h 1851564"/>
                <a:gd name="connsiteX3" fmla="*/ 564939 w 2402656"/>
                <a:gd name="connsiteY3" fmla="*/ 1530738 h 1851564"/>
              </a:gdLst>
              <a:ahLst/>
              <a:cxnLst>
                <a:cxn ang="0">
                  <a:pos x="connsiteX0" y="connsiteY0"/>
                </a:cxn>
                <a:cxn ang="0">
                  <a:pos x="connsiteX1" y="connsiteY1"/>
                </a:cxn>
                <a:cxn ang="0">
                  <a:pos x="connsiteX2" y="connsiteY2"/>
                </a:cxn>
                <a:cxn ang="0">
                  <a:pos x="connsiteX3" y="connsiteY3"/>
                </a:cxn>
              </a:cxnLst>
              <a:rect l="l" t="t" r="r" b="b"/>
              <a:pathLst>
                <a:path w="2402656" h="1851564">
                  <a:moveTo>
                    <a:pt x="0" y="0"/>
                  </a:moveTo>
                  <a:lnTo>
                    <a:pt x="2402656" y="0"/>
                  </a:lnTo>
                  <a:lnTo>
                    <a:pt x="2402656" y="1851564"/>
                  </a:lnTo>
                  <a:lnTo>
                    <a:pt x="564939" y="153073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dirty="0">
                <a:solidFill>
                  <a:schemeClr val="bg1"/>
                </a:solidFill>
              </a:endParaRPr>
            </a:p>
          </p:txBody>
        </p:sp>
        <p:pic>
          <p:nvPicPr>
            <p:cNvPr id="17" name="Picture 16" descr="A picture containing graphics, font, graphic design, design&#10;&#10;Description automatically generated">
              <a:extLst>
                <a:ext uri="{FF2B5EF4-FFF2-40B4-BE49-F238E27FC236}">
                  <a16:creationId xmlns:a16="http://schemas.microsoft.com/office/drawing/2014/main" id="{D593A9CA-9E70-E7D0-3AC9-5F99378A96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90279" y="463328"/>
              <a:ext cx="1299752" cy="579473"/>
            </a:xfrm>
            <a:prstGeom prst="rect">
              <a:avLst/>
            </a:prstGeom>
          </p:spPr>
        </p:pic>
      </p:grpSp>
      <p:sp>
        <p:nvSpPr>
          <p:cNvPr id="4" name="Content Placeholder 6">
            <a:extLst>
              <a:ext uri="{FF2B5EF4-FFF2-40B4-BE49-F238E27FC236}">
                <a16:creationId xmlns:a16="http://schemas.microsoft.com/office/drawing/2014/main" id="{021F3983-45D8-4977-7E70-3F9B62C79B90}"/>
              </a:ext>
            </a:extLst>
          </p:cNvPr>
          <p:cNvSpPr>
            <a:spLocks noGrp="1"/>
          </p:cNvSpPr>
          <p:nvPr>
            <p:ph sz="quarter" idx="16"/>
          </p:nvPr>
        </p:nvSpPr>
        <p:spPr>
          <a:xfrm>
            <a:off x="381598" y="1173531"/>
            <a:ext cx="8460000" cy="684000"/>
          </a:xfrm>
          <a:prstGeom prst="parallelogram">
            <a:avLst/>
          </a:prstGeom>
          <a:solidFill>
            <a:schemeClr val="accent1"/>
          </a:solidFill>
        </p:spPr>
        <p:txBody>
          <a:bodyPr vert="horz" wrap="none" lIns="0" tIns="36000" rIns="0" bIns="36000" rtlCol="0" anchor="ctr">
            <a:spAutoFit/>
          </a:bodyPr>
          <a:lstStyle>
            <a:lvl1pPr marL="0" indent="0">
              <a:buNone/>
              <a:defRPr lang="en-GB" sz="2400" b="1" dirty="0">
                <a:solidFill>
                  <a:schemeClr val="bg1"/>
                </a:solidFill>
                <a:latin typeface="+mj-lt"/>
                <a:ea typeface="+mn-ea"/>
                <a:cs typeface="EDF 2020" panose="020B0503020203020204" pitchFamily="34" charset="77"/>
              </a:defRPr>
            </a:lvl1pPr>
          </a:lstStyle>
          <a:p>
            <a:pPr marL="228578" lvl="0" indent="-228578" defTabSz="914354">
              <a:lnSpc>
                <a:spcPct val="100000"/>
              </a:lnSpc>
              <a:spcAft>
                <a:spcPts val="2200"/>
              </a:spcAft>
            </a:pPr>
            <a:r>
              <a:rPr lang="en-US"/>
              <a:t>Click to edit Master text styles</a:t>
            </a:r>
          </a:p>
        </p:txBody>
      </p:sp>
      <p:sp>
        <p:nvSpPr>
          <p:cNvPr id="3" name="Content Placeholder 6">
            <a:extLst>
              <a:ext uri="{FF2B5EF4-FFF2-40B4-BE49-F238E27FC236}">
                <a16:creationId xmlns:a16="http://schemas.microsoft.com/office/drawing/2014/main" id="{77030BA0-79F1-017C-70A0-A16DB7D75200}"/>
              </a:ext>
            </a:extLst>
          </p:cNvPr>
          <p:cNvSpPr>
            <a:spLocks noGrp="1"/>
          </p:cNvSpPr>
          <p:nvPr>
            <p:ph sz="quarter" idx="14"/>
          </p:nvPr>
        </p:nvSpPr>
        <p:spPr>
          <a:xfrm>
            <a:off x="449999" y="381530"/>
            <a:ext cx="8460000" cy="684000"/>
          </a:xfrm>
          <a:prstGeom prst="parallelogram">
            <a:avLst>
              <a:gd name="adj" fmla="val 25000"/>
            </a:avLst>
          </a:prstGeom>
          <a:solidFill>
            <a:schemeClr val="accent1"/>
          </a:solidFill>
        </p:spPr>
        <p:txBody>
          <a:bodyPr vert="horz" wrap="none" lIns="0" tIns="36000" rIns="0" bIns="36000" rtlCol="0" anchor="ctr">
            <a:spAutoFit/>
          </a:bodyPr>
          <a:lstStyle>
            <a:lvl1pPr marL="0" indent="0">
              <a:buNone/>
              <a:defRPr lang="en-GB" sz="2400" b="1" dirty="0">
                <a:solidFill>
                  <a:schemeClr val="bg1"/>
                </a:solidFill>
                <a:latin typeface="+mj-lt"/>
                <a:ea typeface="+mn-ea"/>
                <a:cs typeface="EDF 2020" panose="020B0503020203020204" pitchFamily="34" charset="77"/>
              </a:defRPr>
            </a:lvl1pPr>
          </a:lstStyle>
          <a:p>
            <a:pPr marL="228578" lvl="0" indent="-228578" defTabSz="914354">
              <a:lnSpc>
                <a:spcPct val="100000"/>
              </a:lnSpc>
              <a:spcAft>
                <a:spcPts val="2200"/>
              </a:spcAft>
            </a:pPr>
            <a:r>
              <a:rPr lang="en-US"/>
              <a:t>Click to edit Master text styles</a:t>
            </a:r>
          </a:p>
        </p:txBody>
      </p:sp>
    </p:spTree>
    <p:extLst>
      <p:ext uri="{BB962C8B-B14F-4D97-AF65-F5344CB8AC3E}">
        <p14:creationId xmlns:p14="http://schemas.microsoft.com/office/powerpoint/2010/main" val="15596640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x1 TITLE, SUBTITLE &amp; x3 CONTENT (W)">
    <p:bg>
      <p:bgPr>
        <a:solidFill>
          <a:schemeClr val="bg1"/>
        </a:solidFill>
        <a:effectLst/>
      </p:bgPr>
    </p:bg>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7DEA4D86-8D87-EB6D-F69C-C377A97264FD}"/>
              </a:ext>
            </a:extLst>
          </p:cNvPr>
          <p:cNvSpPr>
            <a:spLocks noGrp="1"/>
          </p:cNvSpPr>
          <p:nvPr>
            <p:ph type="body" sz="quarter" idx="10"/>
          </p:nvPr>
        </p:nvSpPr>
        <p:spPr>
          <a:xfrm>
            <a:off x="462669" y="1738799"/>
            <a:ext cx="3600000" cy="4572000"/>
          </a:xfrm>
        </p:spPr>
        <p:txBody>
          <a:bodyPr/>
          <a:lstStyle>
            <a:lvl1pPr marL="342900" marR="0" indent="-342900" algn="l" defTabSz="914354" rtl="0" eaLnBrk="1" latinLnBrk="0" hangingPunct="1">
              <a:lnSpc>
                <a:spcPct val="100000"/>
              </a:lnSpc>
              <a:spcBef>
                <a:spcPts val="533"/>
              </a:spcBef>
              <a:spcAft>
                <a:spcPts val="1200"/>
              </a:spcAft>
              <a:buClr>
                <a:schemeClr val="accent4"/>
              </a:buClr>
              <a:buFont typeface="+mj-lt"/>
              <a:buAutoNum type="arabicPeriod"/>
              <a:defRPr lang="en-GB" sz="1200" b="0" i="0" u="none" strike="noStrike" kern="1200" cap="none" dirty="0" smtClean="0">
                <a:solidFill>
                  <a:schemeClr val="accent4"/>
                </a:solidFill>
                <a:latin typeface="+mn-lt"/>
                <a:ea typeface="Arial"/>
                <a:cs typeface="Arial"/>
                <a:sym typeface="Arial"/>
              </a:defRPr>
            </a:lvl1pPr>
            <a:lvl2pPr marL="342900" marR="0" indent="-342900" algn="l" defTabSz="914354" rtl="0" eaLnBrk="1" latinLnBrk="0" hangingPunct="1">
              <a:lnSpc>
                <a:spcPct val="100000"/>
              </a:lnSpc>
              <a:spcBef>
                <a:spcPts val="533"/>
              </a:spcBef>
              <a:spcAft>
                <a:spcPts val="1200"/>
              </a:spcAft>
              <a:buClr>
                <a:schemeClr val="accent4"/>
              </a:buClr>
              <a:buFont typeface="+mj-lt"/>
              <a:buAutoNum type="arabicPeriod"/>
              <a:defRPr lang="en-GB" sz="1200" b="0" i="0" u="none" strike="noStrike" kern="1200" cap="none" dirty="0" smtClean="0">
                <a:solidFill>
                  <a:schemeClr val="accent4"/>
                </a:solidFill>
                <a:latin typeface="+mn-lt"/>
                <a:ea typeface="Arial"/>
                <a:cs typeface="Arial"/>
                <a:sym typeface="Arial"/>
              </a:defRPr>
            </a:lvl2pPr>
            <a:lvl3pPr marL="342900" marR="0" indent="-342900" algn="l" defTabSz="914354" rtl="0" eaLnBrk="1" latinLnBrk="0" hangingPunct="1">
              <a:lnSpc>
                <a:spcPct val="100000"/>
              </a:lnSpc>
              <a:spcBef>
                <a:spcPts val="533"/>
              </a:spcBef>
              <a:spcAft>
                <a:spcPts val="1200"/>
              </a:spcAft>
              <a:buClr>
                <a:schemeClr val="accent4"/>
              </a:buClr>
              <a:buFont typeface="+mj-lt"/>
              <a:buAutoNum type="arabicPeriod"/>
              <a:defRPr lang="en-GB" sz="1200" b="0" i="0" u="none" strike="noStrike" kern="1200" cap="none" dirty="0" smtClean="0">
                <a:solidFill>
                  <a:schemeClr val="accent4"/>
                </a:solidFill>
                <a:latin typeface="+mn-lt"/>
                <a:ea typeface="Arial"/>
                <a:cs typeface="Arial"/>
                <a:sym typeface="Arial"/>
              </a:defRPr>
            </a:lvl3pPr>
            <a:lvl4pPr marL="342900" marR="0" indent="-342900" algn="l" defTabSz="914354" rtl="0" eaLnBrk="1" latinLnBrk="0" hangingPunct="1">
              <a:lnSpc>
                <a:spcPct val="100000"/>
              </a:lnSpc>
              <a:spcBef>
                <a:spcPts val="533"/>
              </a:spcBef>
              <a:spcAft>
                <a:spcPts val="1200"/>
              </a:spcAft>
              <a:buClr>
                <a:schemeClr val="accent4"/>
              </a:buClr>
              <a:buFont typeface="+mj-lt"/>
              <a:buAutoNum type="arabicPeriod"/>
              <a:defRPr lang="en-GB" sz="1200" b="0" i="0" u="none" strike="noStrike" kern="1200" cap="none" dirty="0" smtClean="0">
                <a:solidFill>
                  <a:schemeClr val="accent4"/>
                </a:solidFill>
                <a:latin typeface="+mn-lt"/>
                <a:ea typeface="Arial"/>
                <a:cs typeface="Arial"/>
                <a:sym typeface="Arial"/>
              </a:defRPr>
            </a:lvl4pPr>
            <a:lvl5pPr marL="342900" marR="0" indent="-342900" algn="l" defTabSz="914354" rtl="0" eaLnBrk="1" latinLnBrk="0" hangingPunct="1">
              <a:lnSpc>
                <a:spcPct val="100000"/>
              </a:lnSpc>
              <a:spcBef>
                <a:spcPts val="533"/>
              </a:spcBef>
              <a:spcAft>
                <a:spcPts val="1200"/>
              </a:spcAft>
              <a:buClr>
                <a:schemeClr val="accent4"/>
              </a:buClr>
              <a:buFont typeface="+mj-lt"/>
              <a:buAutoNum type="arabicPeriod"/>
              <a:defRPr lang="en-GB" sz="1200" b="0" i="0" u="none" strike="noStrike" kern="1200" cap="none" dirty="0">
                <a:solidFill>
                  <a:schemeClr val="accent4"/>
                </a:solidFill>
                <a:latin typeface="+mn-lt"/>
                <a:ea typeface="Arial"/>
                <a:cs typeface="Arial"/>
                <a:sym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Free-form: Shape 15">
            <a:extLst>
              <a:ext uri="{FF2B5EF4-FFF2-40B4-BE49-F238E27FC236}">
                <a16:creationId xmlns:a16="http://schemas.microsoft.com/office/drawing/2014/main" id="{3B024DC5-BEC0-C9DD-4749-7806076988A1}"/>
              </a:ext>
            </a:extLst>
          </p:cNvPr>
          <p:cNvSpPr/>
          <p:nvPr userDrawn="1"/>
        </p:nvSpPr>
        <p:spPr>
          <a:xfrm>
            <a:off x="9789344" y="0"/>
            <a:ext cx="2402656" cy="1851564"/>
          </a:xfrm>
          <a:custGeom>
            <a:avLst/>
            <a:gdLst>
              <a:gd name="connsiteX0" fmla="*/ 0 w 2402656"/>
              <a:gd name="connsiteY0" fmla="*/ 0 h 1851564"/>
              <a:gd name="connsiteX1" fmla="*/ 2402656 w 2402656"/>
              <a:gd name="connsiteY1" fmla="*/ 0 h 1851564"/>
              <a:gd name="connsiteX2" fmla="*/ 2402656 w 2402656"/>
              <a:gd name="connsiteY2" fmla="*/ 1851564 h 1851564"/>
              <a:gd name="connsiteX3" fmla="*/ 564939 w 2402656"/>
              <a:gd name="connsiteY3" fmla="*/ 1530738 h 1851564"/>
            </a:gdLst>
            <a:ahLst/>
            <a:cxnLst>
              <a:cxn ang="0">
                <a:pos x="connsiteX0" y="connsiteY0"/>
              </a:cxn>
              <a:cxn ang="0">
                <a:pos x="connsiteX1" y="connsiteY1"/>
              </a:cxn>
              <a:cxn ang="0">
                <a:pos x="connsiteX2" y="connsiteY2"/>
              </a:cxn>
              <a:cxn ang="0">
                <a:pos x="connsiteX3" y="connsiteY3"/>
              </a:cxn>
            </a:cxnLst>
            <a:rect l="l" t="t" r="r" b="b"/>
            <a:pathLst>
              <a:path w="2402656" h="1851564">
                <a:moveTo>
                  <a:pt x="0" y="0"/>
                </a:moveTo>
                <a:lnTo>
                  <a:pt x="2402656" y="0"/>
                </a:lnTo>
                <a:lnTo>
                  <a:pt x="2402656" y="1851564"/>
                </a:lnTo>
                <a:lnTo>
                  <a:pt x="564939" y="153073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dirty="0">
              <a:solidFill>
                <a:schemeClr val="bg1"/>
              </a:solidFill>
            </a:endParaRPr>
          </a:p>
        </p:txBody>
      </p:sp>
      <p:pic>
        <p:nvPicPr>
          <p:cNvPr id="17" name="Picture 16" descr="A picture containing graphics, font, graphic design, design&#10;&#10;Description automatically generated">
            <a:extLst>
              <a:ext uri="{FF2B5EF4-FFF2-40B4-BE49-F238E27FC236}">
                <a16:creationId xmlns:a16="http://schemas.microsoft.com/office/drawing/2014/main" id="{D593A9CA-9E70-E7D0-3AC9-5F99378A96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90279" y="463328"/>
            <a:ext cx="1299752" cy="579473"/>
          </a:xfrm>
          <a:prstGeom prst="rect">
            <a:avLst/>
          </a:prstGeom>
        </p:spPr>
      </p:pic>
      <p:sp>
        <p:nvSpPr>
          <p:cNvPr id="4" name="Text Placeholder 21">
            <a:extLst>
              <a:ext uri="{FF2B5EF4-FFF2-40B4-BE49-F238E27FC236}">
                <a16:creationId xmlns:a16="http://schemas.microsoft.com/office/drawing/2014/main" id="{87354FF2-7F88-5A3A-AEC5-A518DF022102}"/>
              </a:ext>
            </a:extLst>
          </p:cNvPr>
          <p:cNvSpPr>
            <a:spLocks noGrp="1"/>
          </p:cNvSpPr>
          <p:nvPr>
            <p:ph type="body" sz="quarter" idx="15"/>
          </p:nvPr>
        </p:nvSpPr>
        <p:spPr>
          <a:xfrm>
            <a:off x="8125670" y="1738799"/>
            <a:ext cx="3600001" cy="4572000"/>
          </a:xfrm>
        </p:spPr>
        <p:txBody>
          <a:bodyPr vert="horz" lIns="0" tIns="0" rIns="0" bIns="0" rtlCol="0">
            <a:noAutofit/>
          </a:bodyPr>
          <a:lstStyle>
            <a:lvl1pPr>
              <a:defRPr lang="en-GB" sz="1200" b="0" i="0" u="none" strike="noStrike" cap="none" dirty="0">
                <a:latin typeface="+mn-lt"/>
                <a:ea typeface="Arial"/>
                <a:cs typeface="Arial"/>
              </a:defRPr>
            </a:lvl1pPr>
            <a:lvl2pPr>
              <a:defRPr lang="en-GB" sz="1200" b="0" i="0" u="none" strike="noStrike" cap="none" dirty="0">
                <a:latin typeface="+mn-lt"/>
                <a:ea typeface="Arial"/>
                <a:cs typeface="Arial"/>
              </a:defRPr>
            </a:lvl2pPr>
            <a:lvl3pPr>
              <a:defRPr lang="en-GB" sz="1200" b="0" i="0" u="none" strike="noStrike" cap="none" dirty="0">
                <a:latin typeface="+mn-lt"/>
                <a:ea typeface="Arial"/>
                <a:cs typeface="Arial"/>
              </a:defRPr>
            </a:lvl3pPr>
            <a:lvl4pPr>
              <a:defRPr lang="en-GB" sz="1200" b="0" i="0" u="none" strike="noStrike" cap="none" dirty="0">
                <a:latin typeface="+mn-lt"/>
                <a:ea typeface="Arial"/>
                <a:cs typeface="Arial"/>
              </a:defRPr>
            </a:lvl4pPr>
            <a:lvl5pPr>
              <a:defRPr lang="en-GB" sz="1200" b="0" i="0" u="none" strike="noStrike" cap="none" dirty="0">
                <a:latin typeface="+mn-lt"/>
                <a:ea typeface="Arial"/>
                <a:cs typeface="Arial"/>
              </a:defRPr>
            </a:lvl5pPr>
          </a:lstStyle>
          <a:p>
            <a:pPr marL="342900" marR="0" lvl="0" indent="-342900" defTabSz="914354">
              <a:lnSpc>
                <a:spcPct val="100000"/>
              </a:lnSpc>
              <a:spcBef>
                <a:spcPts val="533"/>
              </a:spcBef>
              <a:spcAft>
                <a:spcPts val="1200"/>
              </a:spcAft>
              <a:buClr>
                <a:schemeClr val="accent4"/>
              </a:buClr>
              <a:buFont typeface="+mj-lt"/>
              <a:buAutoNum type="arabicPeriod"/>
            </a:pPr>
            <a:r>
              <a:rPr lang="en-US"/>
              <a:t>Click to edit Master text styles</a:t>
            </a:r>
          </a:p>
          <a:p>
            <a:pPr marL="342900" marR="0" lvl="1" indent="-342900" defTabSz="914354">
              <a:lnSpc>
                <a:spcPct val="100000"/>
              </a:lnSpc>
              <a:spcBef>
                <a:spcPts val="533"/>
              </a:spcBef>
              <a:spcAft>
                <a:spcPts val="1200"/>
              </a:spcAft>
              <a:buClr>
                <a:schemeClr val="accent4"/>
              </a:buClr>
              <a:buFont typeface="+mj-lt"/>
              <a:buAutoNum type="arabicPeriod"/>
            </a:pPr>
            <a:r>
              <a:rPr lang="en-US"/>
              <a:t>Second level</a:t>
            </a:r>
          </a:p>
          <a:p>
            <a:pPr marL="342900" marR="0" lvl="2" indent="-342900" defTabSz="914354">
              <a:lnSpc>
                <a:spcPct val="100000"/>
              </a:lnSpc>
              <a:spcBef>
                <a:spcPts val="533"/>
              </a:spcBef>
              <a:spcAft>
                <a:spcPts val="1200"/>
              </a:spcAft>
              <a:buClr>
                <a:schemeClr val="accent4"/>
              </a:buClr>
              <a:buFont typeface="+mj-lt"/>
              <a:buAutoNum type="arabicPeriod"/>
            </a:pPr>
            <a:r>
              <a:rPr lang="en-US"/>
              <a:t>Third level</a:t>
            </a:r>
          </a:p>
          <a:p>
            <a:pPr marL="342900" marR="0" lvl="3" indent="-342900" defTabSz="914354">
              <a:lnSpc>
                <a:spcPct val="100000"/>
              </a:lnSpc>
              <a:spcBef>
                <a:spcPts val="533"/>
              </a:spcBef>
              <a:spcAft>
                <a:spcPts val="1200"/>
              </a:spcAft>
              <a:buClr>
                <a:schemeClr val="accent4"/>
              </a:buClr>
              <a:buFont typeface="+mj-lt"/>
              <a:buAutoNum type="arabicPeriod"/>
            </a:pPr>
            <a:r>
              <a:rPr lang="en-US"/>
              <a:t>Fourth level</a:t>
            </a:r>
          </a:p>
          <a:p>
            <a:pPr marL="342900" marR="0" lvl="4" indent="-342900" defTabSz="914354">
              <a:lnSpc>
                <a:spcPct val="100000"/>
              </a:lnSpc>
              <a:spcBef>
                <a:spcPts val="533"/>
              </a:spcBef>
              <a:spcAft>
                <a:spcPts val="1200"/>
              </a:spcAft>
              <a:buClr>
                <a:schemeClr val="accent4"/>
              </a:buClr>
              <a:buFont typeface="+mj-lt"/>
              <a:buAutoNum type="arabicPeriod"/>
            </a:pPr>
            <a:r>
              <a:rPr lang="en-US"/>
              <a:t>Fifth level</a:t>
            </a:r>
            <a:endParaRPr lang="en-GB" dirty="0"/>
          </a:p>
        </p:txBody>
      </p:sp>
      <p:sp>
        <p:nvSpPr>
          <p:cNvPr id="2" name="Text Placeholder 21">
            <a:extLst>
              <a:ext uri="{FF2B5EF4-FFF2-40B4-BE49-F238E27FC236}">
                <a16:creationId xmlns:a16="http://schemas.microsoft.com/office/drawing/2014/main" id="{28EC47ED-D0ED-203B-DB40-FFF752CCF6CC}"/>
              </a:ext>
            </a:extLst>
          </p:cNvPr>
          <p:cNvSpPr>
            <a:spLocks noGrp="1"/>
          </p:cNvSpPr>
          <p:nvPr>
            <p:ph type="body" sz="quarter" idx="16"/>
          </p:nvPr>
        </p:nvSpPr>
        <p:spPr>
          <a:xfrm>
            <a:off x="4294170" y="1738799"/>
            <a:ext cx="3600000" cy="4572000"/>
          </a:xfrm>
        </p:spPr>
        <p:txBody>
          <a:bodyPr vert="horz" lIns="0" tIns="0" rIns="0" bIns="0" rtlCol="0">
            <a:noAutofit/>
          </a:bodyPr>
          <a:lstStyle>
            <a:lvl1pPr>
              <a:defRPr lang="en-GB" sz="1200" b="0" i="0" u="none" strike="noStrike" cap="none" dirty="0">
                <a:latin typeface="+mn-lt"/>
                <a:ea typeface="Arial"/>
                <a:cs typeface="Arial"/>
              </a:defRPr>
            </a:lvl1pPr>
            <a:lvl2pPr>
              <a:defRPr lang="en-GB" sz="1200" b="0" i="0" u="none" strike="noStrike" cap="none" dirty="0">
                <a:latin typeface="+mn-lt"/>
                <a:ea typeface="Arial"/>
                <a:cs typeface="Arial"/>
              </a:defRPr>
            </a:lvl2pPr>
            <a:lvl3pPr>
              <a:defRPr lang="en-GB" sz="1200" b="0" i="0" u="none" strike="noStrike" cap="none" dirty="0">
                <a:latin typeface="+mn-lt"/>
                <a:ea typeface="Arial"/>
                <a:cs typeface="Arial"/>
              </a:defRPr>
            </a:lvl3pPr>
            <a:lvl4pPr>
              <a:defRPr lang="en-GB" sz="1200" b="0" i="0" u="none" strike="noStrike" cap="none" dirty="0">
                <a:latin typeface="+mn-lt"/>
                <a:ea typeface="Arial"/>
                <a:cs typeface="Arial"/>
              </a:defRPr>
            </a:lvl4pPr>
            <a:lvl5pPr>
              <a:defRPr lang="en-GB" sz="1200" b="0" i="0" u="none" strike="noStrike" cap="none" dirty="0">
                <a:latin typeface="+mn-lt"/>
                <a:ea typeface="Arial"/>
                <a:cs typeface="Arial"/>
              </a:defRPr>
            </a:lvl5pPr>
          </a:lstStyle>
          <a:p>
            <a:pPr marL="342900" marR="0" lvl="0" indent="-342900" defTabSz="914354">
              <a:lnSpc>
                <a:spcPct val="100000"/>
              </a:lnSpc>
              <a:spcBef>
                <a:spcPts val="533"/>
              </a:spcBef>
              <a:spcAft>
                <a:spcPts val="1200"/>
              </a:spcAft>
              <a:buClr>
                <a:schemeClr val="accent4"/>
              </a:buClr>
              <a:buFont typeface="+mj-lt"/>
              <a:buAutoNum type="arabicPeriod"/>
            </a:pPr>
            <a:r>
              <a:rPr lang="en-US"/>
              <a:t>Click to edit Master text styles</a:t>
            </a:r>
          </a:p>
          <a:p>
            <a:pPr marL="342900" marR="0" lvl="1" indent="-342900" defTabSz="914354">
              <a:lnSpc>
                <a:spcPct val="100000"/>
              </a:lnSpc>
              <a:spcBef>
                <a:spcPts val="533"/>
              </a:spcBef>
              <a:spcAft>
                <a:spcPts val="1200"/>
              </a:spcAft>
              <a:buClr>
                <a:schemeClr val="accent4"/>
              </a:buClr>
              <a:buFont typeface="+mj-lt"/>
              <a:buAutoNum type="arabicPeriod"/>
            </a:pPr>
            <a:r>
              <a:rPr lang="en-US"/>
              <a:t>Second level</a:t>
            </a:r>
          </a:p>
          <a:p>
            <a:pPr marL="342900" marR="0" lvl="2" indent="-342900" defTabSz="914354">
              <a:lnSpc>
                <a:spcPct val="100000"/>
              </a:lnSpc>
              <a:spcBef>
                <a:spcPts val="533"/>
              </a:spcBef>
              <a:spcAft>
                <a:spcPts val="1200"/>
              </a:spcAft>
              <a:buClr>
                <a:schemeClr val="accent4"/>
              </a:buClr>
              <a:buFont typeface="+mj-lt"/>
              <a:buAutoNum type="arabicPeriod"/>
            </a:pPr>
            <a:r>
              <a:rPr lang="en-US"/>
              <a:t>Third level</a:t>
            </a:r>
          </a:p>
          <a:p>
            <a:pPr marL="342900" marR="0" lvl="3" indent="-342900" defTabSz="914354">
              <a:lnSpc>
                <a:spcPct val="100000"/>
              </a:lnSpc>
              <a:spcBef>
                <a:spcPts val="533"/>
              </a:spcBef>
              <a:spcAft>
                <a:spcPts val="1200"/>
              </a:spcAft>
              <a:buClr>
                <a:schemeClr val="accent4"/>
              </a:buClr>
              <a:buFont typeface="+mj-lt"/>
              <a:buAutoNum type="arabicPeriod"/>
            </a:pPr>
            <a:r>
              <a:rPr lang="en-US"/>
              <a:t>Fourth level</a:t>
            </a:r>
          </a:p>
          <a:p>
            <a:pPr marL="342900" marR="0" lvl="4" indent="-342900" defTabSz="914354">
              <a:lnSpc>
                <a:spcPct val="100000"/>
              </a:lnSpc>
              <a:spcBef>
                <a:spcPts val="533"/>
              </a:spcBef>
              <a:spcAft>
                <a:spcPts val="1200"/>
              </a:spcAft>
              <a:buClr>
                <a:schemeClr val="accent4"/>
              </a:buClr>
              <a:buFont typeface="+mj-lt"/>
              <a:buAutoNum type="arabicPeriod"/>
            </a:pPr>
            <a:r>
              <a:rPr lang="en-US"/>
              <a:t>Fifth level</a:t>
            </a:r>
            <a:endParaRPr lang="en-GB" dirty="0"/>
          </a:p>
        </p:txBody>
      </p:sp>
      <p:sp>
        <p:nvSpPr>
          <p:cNvPr id="11" name="Text Placeholder 10">
            <a:extLst>
              <a:ext uri="{FF2B5EF4-FFF2-40B4-BE49-F238E27FC236}">
                <a16:creationId xmlns:a16="http://schemas.microsoft.com/office/drawing/2014/main" id="{F6BAEF75-6043-B17B-4CDC-C477BB3227A5}"/>
              </a:ext>
            </a:extLst>
          </p:cNvPr>
          <p:cNvSpPr>
            <a:spLocks noGrp="1"/>
          </p:cNvSpPr>
          <p:nvPr>
            <p:ph type="body" sz="quarter" idx="18"/>
          </p:nvPr>
        </p:nvSpPr>
        <p:spPr>
          <a:xfrm>
            <a:off x="462669" y="1282578"/>
            <a:ext cx="3600000" cy="476250"/>
          </a:xfrm>
        </p:spPr>
        <p:txBody>
          <a:bodyPr anchor="ctr"/>
          <a:lstStyle>
            <a:lvl1pPr marL="0" indent="0">
              <a:buNone/>
              <a:defRPr sz="1800" b="1">
                <a:latin typeface="+mj-lt"/>
              </a:defRPr>
            </a:lvl1pPr>
            <a:lvl2pPr marL="457156" indent="0">
              <a:buNone/>
              <a:defRPr/>
            </a:lvl2pPr>
            <a:lvl3pPr marL="914308" indent="0">
              <a:buNone/>
              <a:defRPr/>
            </a:lvl3pPr>
            <a:lvl4pPr marL="1371462" indent="0">
              <a:buNone/>
              <a:defRPr/>
            </a:lvl4pPr>
            <a:lvl5pPr marL="1828617" indent="0">
              <a:buNone/>
              <a:defRPr/>
            </a:lvl5pPr>
          </a:lstStyle>
          <a:p>
            <a:pPr lvl="0"/>
            <a:r>
              <a:rPr lang="en-US"/>
              <a:t>Click to edit Master text styles</a:t>
            </a:r>
          </a:p>
        </p:txBody>
      </p:sp>
      <p:sp>
        <p:nvSpPr>
          <p:cNvPr id="12" name="Text Placeholder 10">
            <a:extLst>
              <a:ext uri="{FF2B5EF4-FFF2-40B4-BE49-F238E27FC236}">
                <a16:creationId xmlns:a16="http://schemas.microsoft.com/office/drawing/2014/main" id="{577DF8CC-AC61-C9C7-79C1-7882ECB6273C}"/>
              </a:ext>
            </a:extLst>
          </p:cNvPr>
          <p:cNvSpPr>
            <a:spLocks noGrp="1"/>
          </p:cNvSpPr>
          <p:nvPr>
            <p:ph type="body" sz="quarter" idx="19"/>
          </p:nvPr>
        </p:nvSpPr>
        <p:spPr>
          <a:xfrm>
            <a:off x="4294170" y="1282578"/>
            <a:ext cx="3600000" cy="476250"/>
          </a:xfrm>
        </p:spPr>
        <p:txBody>
          <a:bodyPr anchor="ctr"/>
          <a:lstStyle>
            <a:lvl1pPr marL="0" indent="0">
              <a:buNone/>
              <a:defRPr sz="1800" b="1">
                <a:latin typeface="+mj-lt"/>
              </a:defRPr>
            </a:lvl1pPr>
            <a:lvl2pPr marL="457156" indent="0">
              <a:buNone/>
              <a:defRPr/>
            </a:lvl2pPr>
            <a:lvl3pPr marL="914308" indent="0">
              <a:buNone/>
              <a:defRPr/>
            </a:lvl3pPr>
            <a:lvl4pPr marL="1371462" indent="0">
              <a:buNone/>
              <a:defRPr/>
            </a:lvl4pPr>
            <a:lvl5pPr marL="1828617" indent="0">
              <a:buNone/>
              <a:defRPr/>
            </a:lvl5pPr>
          </a:lstStyle>
          <a:p>
            <a:pPr lvl="0"/>
            <a:r>
              <a:rPr lang="en-US"/>
              <a:t>Click to edit Master text styles</a:t>
            </a:r>
          </a:p>
        </p:txBody>
      </p:sp>
      <p:sp>
        <p:nvSpPr>
          <p:cNvPr id="13" name="Text Placeholder 10">
            <a:extLst>
              <a:ext uri="{FF2B5EF4-FFF2-40B4-BE49-F238E27FC236}">
                <a16:creationId xmlns:a16="http://schemas.microsoft.com/office/drawing/2014/main" id="{F23BB33C-E82B-C7F0-75CB-A43F8F117FD5}"/>
              </a:ext>
            </a:extLst>
          </p:cNvPr>
          <p:cNvSpPr>
            <a:spLocks noGrp="1"/>
          </p:cNvSpPr>
          <p:nvPr>
            <p:ph type="body" sz="quarter" idx="20"/>
          </p:nvPr>
        </p:nvSpPr>
        <p:spPr>
          <a:xfrm>
            <a:off x="8125670" y="1282578"/>
            <a:ext cx="3600000" cy="476250"/>
          </a:xfrm>
        </p:spPr>
        <p:txBody>
          <a:bodyPr anchor="ctr"/>
          <a:lstStyle>
            <a:lvl1pPr marL="0" indent="0">
              <a:buNone/>
              <a:defRPr sz="1800" b="1">
                <a:latin typeface="+mj-lt"/>
              </a:defRPr>
            </a:lvl1pPr>
            <a:lvl2pPr marL="457156" indent="0">
              <a:buNone/>
              <a:defRPr/>
            </a:lvl2pPr>
            <a:lvl3pPr marL="914308" indent="0">
              <a:buNone/>
              <a:defRPr/>
            </a:lvl3pPr>
            <a:lvl4pPr marL="1371462" indent="0">
              <a:buNone/>
              <a:defRPr/>
            </a:lvl4pPr>
            <a:lvl5pPr marL="1828617" indent="0">
              <a:buNone/>
              <a:defRPr/>
            </a:lvl5pPr>
          </a:lstStyle>
          <a:p>
            <a:pPr lvl="0"/>
            <a:r>
              <a:rPr lang="en-US"/>
              <a:t>Click to edit Master text styles</a:t>
            </a:r>
          </a:p>
        </p:txBody>
      </p:sp>
      <p:sp>
        <p:nvSpPr>
          <p:cNvPr id="3" name="Content Placeholder 6">
            <a:extLst>
              <a:ext uri="{FF2B5EF4-FFF2-40B4-BE49-F238E27FC236}">
                <a16:creationId xmlns:a16="http://schemas.microsoft.com/office/drawing/2014/main" id="{FE7D1607-6A98-AFA3-EF48-43098619357F}"/>
              </a:ext>
            </a:extLst>
          </p:cNvPr>
          <p:cNvSpPr>
            <a:spLocks noGrp="1"/>
          </p:cNvSpPr>
          <p:nvPr>
            <p:ph sz="quarter" idx="14"/>
          </p:nvPr>
        </p:nvSpPr>
        <p:spPr>
          <a:xfrm>
            <a:off x="449999" y="381530"/>
            <a:ext cx="8460000" cy="684000"/>
          </a:xfrm>
          <a:prstGeom prst="parallelogram">
            <a:avLst>
              <a:gd name="adj" fmla="val 25000"/>
            </a:avLst>
          </a:prstGeom>
          <a:solidFill>
            <a:schemeClr val="accent1"/>
          </a:solidFill>
        </p:spPr>
        <p:txBody>
          <a:bodyPr vert="horz" wrap="none" lIns="0" tIns="36000" rIns="0" bIns="36000" rtlCol="0" anchor="ctr">
            <a:spAutoFit/>
          </a:bodyPr>
          <a:lstStyle>
            <a:lvl1pPr marL="0" indent="0">
              <a:buNone/>
              <a:defRPr lang="en-GB" sz="2400" b="1" dirty="0">
                <a:solidFill>
                  <a:schemeClr val="bg1"/>
                </a:solidFill>
                <a:latin typeface="+mj-lt"/>
                <a:ea typeface="+mn-ea"/>
                <a:cs typeface="EDF 2020" panose="020B0503020203020204" pitchFamily="34" charset="77"/>
              </a:defRPr>
            </a:lvl1pPr>
          </a:lstStyle>
          <a:p>
            <a:pPr marL="228578" lvl="0" indent="-228578" defTabSz="914354">
              <a:lnSpc>
                <a:spcPct val="100000"/>
              </a:lnSpc>
              <a:spcAft>
                <a:spcPts val="2200"/>
              </a:spcAft>
            </a:pPr>
            <a:r>
              <a:rPr lang="en-US"/>
              <a:t>Click to edit Master text styles</a:t>
            </a:r>
          </a:p>
        </p:txBody>
      </p:sp>
    </p:spTree>
    <p:extLst>
      <p:ext uri="{BB962C8B-B14F-4D97-AF65-F5344CB8AC3E}">
        <p14:creationId xmlns:p14="http://schemas.microsoft.com/office/powerpoint/2010/main" val="200832118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x2 TITLE, SUBTITLE &amp; x3 CONTENT (W)">
    <p:bg>
      <p:bgPr>
        <a:solidFill>
          <a:schemeClr val="bg1"/>
        </a:solidFill>
        <a:effectLst/>
      </p:bgPr>
    </p:bg>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7DEA4D86-8D87-EB6D-F69C-C377A97264FD}"/>
              </a:ext>
            </a:extLst>
          </p:cNvPr>
          <p:cNvSpPr>
            <a:spLocks noGrp="1"/>
          </p:cNvSpPr>
          <p:nvPr>
            <p:ph type="body" sz="quarter" idx="10"/>
          </p:nvPr>
        </p:nvSpPr>
        <p:spPr>
          <a:xfrm>
            <a:off x="462669" y="2598505"/>
            <a:ext cx="3600000" cy="3708000"/>
          </a:xfrm>
        </p:spPr>
        <p:txBody>
          <a:bodyPr vert="horz" lIns="0" tIns="0" rIns="0" bIns="0" rtlCol="0">
            <a:noAutofit/>
          </a:bodyPr>
          <a:lstStyle>
            <a:lvl1pPr marL="173038" indent="-173038">
              <a:defRPr lang="en-GB" sz="1200" b="0" i="0" u="none" strike="noStrike" cap="none" dirty="0">
                <a:latin typeface="+mn-lt"/>
                <a:ea typeface="Arial"/>
                <a:cs typeface="Arial"/>
              </a:defRPr>
            </a:lvl1pPr>
            <a:lvl2pPr marL="173038" indent="-173038">
              <a:defRPr lang="en-GB" sz="1200" b="0" i="0" u="none" strike="noStrike" cap="none" dirty="0">
                <a:latin typeface="+mn-lt"/>
                <a:ea typeface="Arial"/>
                <a:cs typeface="Arial"/>
              </a:defRPr>
            </a:lvl2pPr>
            <a:lvl3pPr marL="173038" indent="-173038">
              <a:defRPr lang="en-GB" sz="1200" b="0" i="0" u="none" strike="noStrike" cap="none" dirty="0">
                <a:latin typeface="+mn-lt"/>
                <a:ea typeface="Arial"/>
                <a:cs typeface="Arial"/>
              </a:defRPr>
            </a:lvl3pPr>
            <a:lvl4pPr marL="173038" indent="-173038">
              <a:defRPr lang="en-GB" sz="1200" b="0" i="0" u="none" strike="noStrike" cap="none" dirty="0">
                <a:latin typeface="+mn-lt"/>
                <a:ea typeface="Arial"/>
                <a:cs typeface="Arial"/>
              </a:defRPr>
            </a:lvl4pPr>
            <a:lvl5pPr marL="173038" indent="-173038">
              <a:defRPr lang="en-GB" sz="1200" b="0" i="0" u="none" strike="noStrike" cap="none" dirty="0">
                <a:latin typeface="+mn-lt"/>
                <a:ea typeface="Arial"/>
                <a:cs typeface="Arial"/>
              </a:defRPr>
            </a:lvl5pPr>
          </a:lstStyle>
          <a:p>
            <a:pPr marL="342900" marR="0" lvl="0" indent="-342900" defTabSz="914354">
              <a:lnSpc>
                <a:spcPct val="100000"/>
              </a:lnSpc>
              <a:spcBef>
                <a:spcPts val="533"/>
              </a:spcBef>
              <a:spcAft>
                <a:spcPts val="1200"/>
              </a:spcAft>
              <a:buClr>
                <a:schemeClr val="accent4"/>
              </a:buClr>
              <a:buFont typeface="+mj-lt"/>
              <a:buAutoNum type="arabicPeriod"/>
            </a:pPr>
            <a:r>
              <a:rPr lang="en-US"/>
              <a:t>Click to edit Master text styles</a:t>
            </a:r>
          </a:p>
          <a:p>
            <a:pPr marL="342900" marR="0" lvl="1" indent="-342900" defTabSz="914354">
              <a:lnSpc>
                <a:spcPct val="100000"/>
              </a:lnSpc>
              <a:spcBef>
                <a:spcPts val="533"/>
              </a:spcBef>
              <a:spcAft>
                <a:spcPts val="1200"/>
              </a:spcAft>
              <a:buClr>
                <a:schemeClr val="accent4"/>
              </a:buClr>
              <a:buFont typeface="+mj-lt"/>
              <a:buAutoNum type="arabicPeriod"/>
            </a:pPr>
            <a:r>
              <a:rPr lang="en-US"/>
              <a:t>Second level</a:t>
            </a:r>
          </a:p>
          <a:p>
            <a:pPr marL="342900" marR="0" lvl="2" indent="-342900" defTabSz="914354">
              <a:lnSpc>
                <a:spcPct val="100000"/>
              </a:lnSpc>
              <a:spcBef>
                <a:spcPts val="533"/>
              </a:spcBef>
              <a:spcAft>
                <a:spcPts val="1200"/>
              </a:spcAft>
              <a:buClr>
                <a:schemeClr val="accent4"/>
              </a:buClr>
              <a:buFont typeface="+mj-lt"/>
              <a:buAutoNum type="arabicPeriod"/>
            </a:pPr>
            <a:r>
              <a:rPr lang="en-US"/>
              <a:t>Third level</a:t>
            </a:r>
          </a:p>
          <a:p>
            <a:pPr marL="342900" marR="0" lvl="3" indent="-342900" defTabSz="914354">
              <a:lnSpc>
                <a:spcPct val="100000"/>
              </a:lnSpc>
              <a:spcBef>
                <a:spcPts val="533"/>
              </a:spcBef>
              <a:spcAft>
                <a:spcPts val="1200"/>
              </a:spcAft>
              <a:buClr>
                <a:schemeClr val="accent4"/>
              </a:buClr>
              <a:buFont typeface="+mj-lt"/>
              <a:buAutoNum type="arabicPeriod"/>
            </a:pPr>
            <a:r>
              <a:rPr lang="en-US"/>
              <a:t>Fourth level</a:t>
            </a:r>
          </a:p>
          <a:p>
            <a:pPr marL="342900" marR="0" lvl="4" indent="-342900" defTabSz="914354">
              <a:lnSpc>
                <a:spcPct val="100000"/>
              </a:lnSpc>
              <a:spcBef>
                <a:spcPts val="533"/>
              </a:spcBef>
              <a:spcAft>
                <a:spcPts val="1200"/>
              </a:spcAft>
              <a:buClr>
                <a:schemeClr val="accent4"/>
              </a:buClr>
              <a:buFont typeface="+mj-lt"/>
              <a:buAutoNum type="arabicPeriod"/>
            </a:pPr>
            <a:r>
              <a:rPr lang="en-US"/>
              <a:t>Fifth level</a:t>
            </a:r>
            <a:endParaRPr lang="en-GB" dirty="0"/>
          </a:p>
        </p:txBody>
      </p:sp>
      <p:sp>
        <p:nvSpPr>
          <p:cNvPr id="16" name="Free-form: Shape 15">
            <a:extLst>
              <a:ext uri="{FF2B5EF4-FFF2-40B4-BE49-F238E27FC236}">
                <a16:creationId xmlns:a16="http://schemas.microsoft.com/office/drawing/2014/main" id="{3B024DC5-BEC0-C9DD-4749-7806076988A1}"/>
              </a:ext>
            </a:extLst>
          </p:cNvPr>
          <p:cNvSpPr/>
          <p:nvPr userDrawn="1"/>
        </p:nvSpPr>
        <p:spPr>
          <a:xfrm>
            <a:off x="9789344" y="0"/>
            <a:ext cx="2402656" cy="1851564"/>
          </a:xfrm>
          <a:custGeom>
            <a:avLst/>
            <a:gdLst>
              <a:gd name="connsiteX0" fmla="*/ 0 w 2402656"/>
              <a:gd name="connsiteY0" fmla="*/ 0 h 1851564"/>
              <a:gd name="connsiteX1" fmla="*/ 2402656 w 2402656"/>
              <a:gd name="connsiteY1" fmla="*/ 0 h 1851564"/>
              <a:gd name="connsiteX2" fmla="*/ 2402656 w 2402656"/>
              <a:gd name="connsiteY2" fmla="*/ 1851564 h 1851564"/>
              <a:gd name="connsiteX3" fmla="*/ 564939 w 2402656"/>
              <a:gd name="connsiteY3" fmla="*/ 1530738 h 1851564"/>
            </a:gdLst>
            <a:ahLst/>
            <a:cxnLst>
              <a:cxn ang="0">
                <a:pos x="connsiteX0" y="connsiteY0"/>
              </a:cxn>
              <a:cxn ang="0">
                <a:pos x="connsiteX1" y="connsiteY1"/>
              </a:cxn>
              <a:cxn ang="0">
                <a:pos x="connsiteX2" y="connsiteY2"/>
              </a:cxn>
              <a:cxn ang="0">
                <a:pos x="connsiteX3" y="connsiteY3"/>
              </a:cxn>
            </a:cxnLst>
            <a:rect l="l" t="t" r="r" b="b"/>
            <a:pathLst>
              <a:path w="2402656" h="1851564">
                <a:moveTo>
                  <a:pt x="0" y="0"/>
                </a:moveTo>
                <a:lnTo>
                  <a:pt x="2402656" y="0"/>
                </a:lnTo>
                <a:lnTo>
                  <a:pt x="2402656" y="1851564"/>
                </a:lnTo>
                <a:lnTo>
                  <a:pt x="564939" y="153073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dirty="0">
              <a:solidFill>
                <a:schemeClr val="bg1"/>
              </a:solidFill>
            </a:endParaRPr>
          </a:p>
        </p:txBody>
      </p:sp>
      <p:pic>
        <p:nvPicPr>
          <p:cNvPr id="17" name="Picture 16" descr="A picture containing graphics, font, graphic design, design&#10;&#10;Description automatically generated">
            <a:extLst>
              <a:ext uri="{FF2B5EF4-FFF2-40B4-BE49-F238E27FC236}">
                <a16:creationId xmlns:a16="http://schemas.microsoft.com/office/drawing/2014/main" id="{D593A9CA-9E70-E7D0-3AC9-5F99378A96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90279" y="463328"/>
            <a:ext cx="1299752" cy="579473"/>
          </a:xfrm>
          <a:prstGeom prst="rect">
            <a:avLst/>
          </a:prstGeom>
        </p:spPr>
      </p:pic>
      <p:sp>
        <p:nvSpPr>
          <p:cNvPr id="4" name="Text Placeholder 21">
            <a:extLst>
              <a:ext uri="{FF2B5EF4-FFF2-40B4-BE49-F238E27FC236}">
                <a16:creationId xmlns:a16="http://schemas.microsoft.com/office/drawing/2014/main" id="{87354FF2-7F88-5A3A-AEC5-A518DF022102}"/>
              </a:ext>
            </a:extLst>
          </p:cNvPr>
          <p:cNvSpPr>
            <a:spLocks noGrp="1"/>
          </p:cNvSpPr>
          <p:nvPr>
            <p:ph type="body" sz="quarter" idx="15"/>
          </p:nvPr>
        </p:nvSpPr>
        <p:spPr>
          <a:xfrm>
            <a:off x="8125670" y="2598505"/>
            <a:ext cx="3600001" cy="3708000"/>
          </a:xfrm>
        </p:spPr>
        <p:txBody>
          <a:bodyPr vert="horz" lIns="0" tIns="0" rIns="0" bIns="0" rtlCol="0">
            <a:noAutofit/>
          </a:bodyPr>
          <a:lstStyle>
            <a:lvl1pPr marL="173038" indent="-173038">
              <a:defRPr lang="en-GB" sz="1200" b="0" i="0" u="none" strike="noStrike" cap="none" dirty="0">
                <a:latin typeface="+mn-lt"/>
                <a:ea typeface="Arial"/>
                <a:cs typeface="Arial"/>
              </a:defRPr>
            </a:lvl1pPr>
            <a:lvl2pPr marL="173038" indent="-173038">
              <a:defRPr lang="en-GB" sz="1200" b="0" i="0" u="none" strike="noStrike" cap="none" dirty="0">
                <a:latin typeface="+mn-lt"/>
                <a:ea typeface="Arial"/>
                <a:cs typeface="Arial"/>
              </a:defRPr>
            </a:lvl2pPr>
            <a:lvl3pPr marL="173038" indent="-173038">
              <a:defRPr lang="en-GB" sz="1200" b="0" i="0" u="none" strike="noStrike" cap="none" dirty="0">
                <a:latin typeface="+mn-lt"/>
                <a:ea typeface="Arial"/>
                <a:cs typeface="Arial"/>
              </a:defRPr>
            </a:lvl3pPr>
            <a:lvl4pPr marL="173038" indent="-173038">
              <a:defRPr lang="en-GB" sz="1200" b="0" i="0" u="none" strike="noStrike" cap="none" dirty="0">
                <a:latin typeface="+mn-lt"/>
                <a:ea typeface="Arial"/>
                <a:cs typeface="Arial"/>
              </a:defRPr>
            </a:lvl4pPr>
            <a:lvl5pPr marL="173038" indent="-173038">
              <a:defRPr lang="en-GB" sz="1200" b="0" i="0" u="none" strike="noStrike" cap="none" dirty="0">
                <a:latin typeface="+mn-lt"/>
                <a:ea typeface="Arial"/>
                <a:cs typeface="Arial"/>
              </a:defRPr>
            </a:lvl5pPr>
          </a:lstStyle>
          <a:p>
            <a:pPr marL="342900" marR="0" lvl="0" indent="-342900" defTabSz="914354">
              <a:lnSpc>
                <a:spcPct val="100000"/>
              </a:lnSpc>
              <a:spcBef>
                <a:spcPts val="533"/>
              </a:spcBef>
              <a:spcAft>
                <a:spcPts val="1200"/>
              </a:spcAft>
              <a:buClr>
                <a:schemeClr val="accent4"/>
              </a:buClr>
              <a:buFont typeface="+mj-lt"/>
              <a:buAutoNum type="arabicPeriod"/>
            </a:pPr>
            <a:r>
              <a:rPr lang="en-US"/>
              <a:t>Click to edit Master text styles</a:t>
            </a:r>
          </a:p>
          <a:p>
            <a:pPr marL="342900" marR="0" lvl="1" indent="-342900" defTabSz="914354">
              <a:lnSpc>
                <a:spcPct val="100000"/>
              </a:lnSpc>
              <a:spcBef>
                <a:spcPts val="533"/>
              </a:spcBef>
              <a:spcAft>
                <a:spcPts val="1200"/>
              </a:spcAft>
              <a:buClr>
                <a:schemeClr val="accent4"/>
              </a:buClr>
              <a:buFont typeface="+mj-lt"/>
              <a:buAutoNum type="arabicPeriod"/>
            </a:pPr>
            <a:r>
              <a:rPr lang="en-US"/>
              <a:t>Second level</a:t>
            </a:r>
          </a:p>
          <a:p>
            <a:pPr marL="342900" marR="0" lvl="2" indent="-342900" defTabSz="914354">
              <a:lnSpc>
                <a:spcPct val="100000"/>
              </a:lnSpc>
              <a:spcBef>
                <a:spcPts val="533"/>
              </a:spcBef>
              <a:spcAft>
                <a:spcPts val="1200"/>
              </a:spcAft>
              <a:buClr>
                <a:schemeClr val="accent4"/>
              </a:buClr>
              <a:buFont typeface="+mj-lt"/>
              <a:buAutoNum type="arabicPeriod"/>
            </a:pPr>
            <a:r>
              <a:rPr lang="en-US"/>
              <a:t>Third level</a:t>
            </a:r>
          </a:p>
          <a:p>
            <a:pPr marL="342900" marR="0" lvl="3" indent="-342900" defTabSz="914354">
              <a:lnSpc>
                <a:spcPct val="100000"/>
              </a:lnSpc>
              <a:spcBef>
                <a:spcPts val="533"/>
              </a:spcBef>
              <a:spcAft>
                <a:spcPts val="1200"/>
              </a:spcAft>
              <a:buClr>
                <a:schemeClr val="accent4"/>
              </a:buClr>
              <a:buFont typeface="+mj-lt"/>
              <a:buAutoNum type="arabicPeriod"/>
            </a:pPr>
            <a:r>
              <a:rPr lang="en-US"/>
              <a:t>Fourth level</a:t>
            </a:r>
          </a:p>
          <a:p>
            <a:pPr marL="342900" marR="0" lvl="4" indent="-342900" defTabSz="914354">
              <a:lnSpc>
                <a:spcPct val="100000"/>
              </a:lnSpc>
              <a:spcBef>
                <a:spcPts val="533"/>
              </a:spcBef>
              <a:spcAft>
                <a:spcPts val="1200"/>
              </a:spcAft>
              <a:buClr>
                <a:schemeClr val="accent4"/>
              </a:buClr>
              <a:buFont typeface="+mj-lt"/>
              <a:buAutoNum type="arabicPeriod"/>
            </a:pPr>
            <a:r>
              <a:rPr lang="en-US"/>
              <a:t>Fifth level</a:t>
            </a:r>
            <a:endParaRPr lang="en-GB" dirty="0"/>
          </a:p>
        </p:txBody>
      </p:sp>
      <p:sp>
        <p:nvSpPr>
          <p:cNvPr id="2" name="Text Placeholder 21">
            <a:extLst>
              <a:ext uri="{FF2B5EF4-FFF2-40B4-BE49-F238E27FC236}">
                <a16:creationId xmlns:a16="http://schemas.microsoft.com/office/drawing/2014/main" id="{28EC47ED-D0ED-203B-DB40-FFF752CCF6CC}"/>
              </a:ext>
            </a:extLst>
          </p:cNvPr>
          <p:cNvSpPr>
            <a:spLocks noGrp="1"/>
          </p:cNvSpPr>
          <p:nvPr>
            <p:ph type="body" sz="quarter" idx="16"/>
          </p:nvPr>
        </p:nvSpPr>
        <p:spPr>
          <a:xfrm>
            <a:off x="4294170" y="2598505"/>
            <a:ext cx="3600000" cy="3708000"/>
          </a:xfrm>
        </p:spPr>
        <p:txBody>
          <a:bodyPr vert="horz" lIns="0" tIns="0" rIns="0" bIns="0" rtlCol="0">
            <a:noAutofit/>
          </a:bodyPr>
          <a:lstStyle>
            <a:lvl1pPr marL="173038" indent="-173038">
              <a:defRPr lang="en-GB" sz="1200" b="0" i="0" u="none" strike="noStrike" cap="none" dirty="0">
                <a:latin typeface="+mn-lt"/>
                <a:ea typeface="Arial"/>
                <a:cs typeface="Arial"/>
              </a:defRPr>
            </a:lvl1pPr>
            <a:lvl2pPr marL="173038" indent="-173038">
              <a:defRPr lang="en-GB" sz="1200" b="0" i="0" u="none" strike="noStrike" cap="none" dirty="0">
                <a:latin typeface="+mn-lt"/>
                <a:ea typeface="Arial"/>
                <a:cs typeface="Arial"/>
              </a:defRPr>
            </a:lvl2pPr>
            <a:lvl3pPr marL="173038" indent="-173038">
              <a:defRPr lang="en-GB" sz="1200" b="0" i="0" u="none" strike="noStrike" cap="none" dirty="0">
                <a:latin typeface="+mn-lt"/>
                <a:ea typeface="Arial"/>
                <a:cs typeface="Arial"/>
              </a:defRPr>
            </a:lvl3pPr>
            <a:lvl4pPr marL="173038" indent="-173038">
              <a:defRPr lang="en-GB" sz="1200" b="0" i="0" u="none" strike="noStrike" cap="none" dirty="0">
                <a:latin typeface="+mn-lt"/>
                <a:ea typeface="Arial"/>
                <a:cs typeface="Arial"/>
              </a:defRPr>
            </a:lvl4pPr>
            <a:lvl5pPr marL="173038" indent="-173038">
              <a:defRPr lang="en-GB" sz="1200" b="0" i="0" u="none" strike="noStrike" cap="none" dirty="0">
                <a:latin typeface="+mn-lt"/>
                <a:ea typeface="Arial"/>
                <a:cs typeface="Arial"/>
              </a:defRPr>
            </a:lvl5pPr>
          </a:lstStyle>
          <a:p>
            <a:pPr marL="342900" marR="0" lvl="0" indent="-342900" defTabSz="914354">
              <a:lnSpc>
                <a:spcPct val="100000"/>
              </a:lnSpc>
              <a:spcBef>
                <a:spcPts val="533"/>
              </a:spcBef>
              <a:spcAft>
                <a:spcPts val="1200"/>
              </a:spcAft>
              <a:buClr>
                <a:schemeClr val="accent4"/>
              </a:buClr>
              <a:buFont typeface="+mj-lt"/>
              <a:buAutoNum type="arabicPeriod"/>
            </a:pPr>
            <a:r>
              <a:rPr lang="en-US"/>
              <a:t>Click to edit Master text styles</a:t>
            </a:r>
          </a:p>
          <a:p>
            <a:pPr marL="342900" marR="0" lvl="1" indent="-342900" defTabSz="914354">
              <a:lnSpc>
                <a:spcPct val="100000"/>
              </a:lnSpc>
              <a:spcBef>
                <a:spcPts val="533"/>
              </a:spcBef>
              <a:spcAft>
                <a:spcPts val="1200"/>
              </a:spcAft>
              <a:buClr>
                <a:schemeClr val="accent4"/>
              </a:buClr>
              <a:buFont typeface="+mj-lt"/>
              <a:buAutoNum type="arabicPeriod"/>
            </a:pPr>
            <a:r>
              <a:rPr lang="en-US"/>
              <a:t>Second level</a:t>
            </a:r>
          </a:p>
          <a:p>
            <a:pPr marL="342900" marR="0" lvl="2" indent="-342900" defTabSz="914354">
              <a:lnSpc>
                <a:spcPct val="100000"/>
              </a:lnSpc>
              <a:spcBef>
                <a:spcPts val="533"/>
              </a:spcBef>
              <a:spcAft>
                <a:spcPts val="1200"/>
              </a:spcAft>
              <a:buClr>
                <a:schemeClr val="accent4"/>
              </a:buClr>
              <a:buFont typeface="+mj-lt"/>
              <a:buAutoNum type="arabicPeriod"/>
            </a:pPr>
            <a:r>
              <a:rPr lang="en-US"/>
              <a:t>Third level</a:t>
            </a:r>
          </a:p>
          <a:p>
            <a:pPr marL="342900" marR="0" lvl="3" indent="-342900" defTabSz="914354">
              <a:lnSpc>
                <a:spcPct val="100000"/>
              </a:lnSpc>
              <a:spcBef>
                <a:spcPts val="533"/>
              </a:spcBef>
              <a:spcAft>
                <a:spcPts val="1200"/>
              </a:spcAft>
              <a:buClr>
                <a:schemeClr val="accent4"/>
              </a:buClr>
              <a:buFont typeface="+mj-lt"/>
              <a:buAutoNum type="arabicPeriod"/>
            </a:pPr>
            <a:r>
              <a:rPr lang="en-US"/>
              <a:t>Fourth level</a:t>
            </a:r>
          </a:p>
          <a:p>
            <a:pPr marL="342900" marR="0" lvl="4" indent="-342900" defTabSz="914354">
              <a:lnSpc>
                <a:spcPct val="100000"/>
              </a:lnSpc>
              <a:spcBef>
                <a:spcPts val="533"/>
              </a:spcBef>
              <a:spcAft>
                <a:spcPts val="1200"/>
              </a:spcAft>
              <a:buClr>
                <a:schemeClr val="accent4"/>
              </a:buClr>
              <a:buFont typeface="+mj-lt"/>
              <a:buAutoNum type="arabicPeriod"/>
            </a:pPr>
            <a:r>
              <a:rPr lang="en-US"/>
              <a:t>Fifth level</a:t>
            </a:r>
            <a:endParaRPr lang="en-GB" dirty="0"/>
          </a:p>
        </p:txBody>
      </p:sp>
      <p:sp>
        <p:nvSpPr>
          <p:cNvPr id="11" name="Text Placeholder 10">
            <a:extLst>
              <a:ext uri="{FF2B5EF4-FFF2-40B4-BE49-F238E27FC236}">
                <a16:creationId xmlns:a16="http://schemas.microsoft.com/office/drawing/2014/main" id="{F6BAEF75-6043-B17B-4CDC-C477BB3227A5}"/>
              </a:ext>
            </a:extLst>
          </p:cNvPr>
          <p:cNvSpPr>
            <a:spLocks noGrp="1"/>
          </p:cNvSpPr>
          <p:nvPr>
            <p:ph type="body" sz="quarter" idx="18"/>
          </p:nvPr>
        </p:nvSpPr>
        <p:spPr>
          <a:xfrm>
            <a:off x="462669" y="2160126"/>
            <a:ext cx="3600000" cy="476250"/>
          </a:xfrm>
        </p:spPr>
        <p:txBody>
          <a:bodyPr anchor="ctr"/>
          <a:lstStyle>
            <a:lvl1pPr marL="0" indent="0">
              <a:buNone/>
              <a:defRPr sz="1800" b="1">
                <a:latin typeface="+mj-lt"/>
              </a:defRPr>
            </a:lvl1pPr>
            <a:lvl2pPr marL="457156" indent="0">
              <a:buNone/>
              <a:defRPr/>
            </a:lvl2pPr>
            <a:lvl3pPr marL="914308" indent="0">
              <a:buNone/>
              <a:defRPr/>
            </a:lvl3pPr>
            <a:lvl4pPr marL="1371462" indent="0">
              <a:buNone/>
              <a:defRPr/>
            </a:lvl4pPr>
            <a:lvl5pPr marL="1828617" indent="0">
              <a:buNone/>
              <a:defRPr/>
            </a:lvl5pPr>
          </a:lstStyle>
          <a:p>
            <a:pPr lvl="0"/>
            <a:r>
              <a:rPr lang="en-US"/>
              <a:t>Click to edit Master text styles</a:t>
            </a:r>
          </a:p>
        </p:txBody>
      </p:sp>
      <p:sp>
        <p:nvSpPr>
          <p:cNvPr id="12" name="Text Placeholder 10">
            <a:extLst>
              <a:ext uri="{FF2B5EF4-FFF2-40B4-BE49-F238E27FC236}">
                <a16:creationId xmlns:a16="http://schemas.microsoft.com/office/drawing/2014/main" id="{577DF8CC-AC61-C9C7-79C1-7882ECB6273C}"/>
              </a:ext>
            </a:extLst>
          </p:cNvPr>
          <p:cNvSpPr>
            <a:spLocks noGrp="1"/>
          </p:cNvSpPr>
          <p:nvPr>
            <p:ph type="body" sz="quarter" idx="19"/>
          </p:nvPr>
        </p:nvSpPr>
        <p:spPr>
          <a:xfrm>
            <a:off x="4294170" y="2160126"/>
            <a:ext cx="3600000" cy="476250"/>
          </a:xfrm>
        </p:spPr>
        <p:txBody>
          <a:bodyPr anchor="ctr"/>
          <a:lstStyle>
            <a:lvl1pPr marL="0" indent="0">
              <a:buNone/>
              <a:defRPr sz="1800" b="1">
                <a:latin typeface="+mj-lt"/>
              </a:defRPr>
            </a:lvl1pPr>
            <a:lvl2pPr marL="457156" indent="0">
              <a:buNone/>
              <a:defRPr/>
            </a:lvl2pPr>
            <a:lvl3pPr marL="914308" indent="0">
              <a:buNone/>
              <a:defRPr/>
            </a:lvl3pPr>
            <a:lvl4pPr marL="1371462" indent="0">
              <a:buNone/>
              <a:defRPr/>
            </a:lvl4pPr>
            <a:lvl5pPr marL="1828617" indent="0">
              <a:buNone/>
              <a:defRPr/>
            </a:lvl5pPr>
          </a:lstStyle>
          <a:p>
            <a:pPr lvl="0"/>
            <a:r>
              <a:rPr lang="en-US"/>
              <a:t>Click to edit Master text styles</a:t>
            </a:r>
          </a:p>
        </p:txBody>
      </p:sp>
      <p:sp>
        <p:nvSpPr>
          <p:cNvPr id="13" name="Text Placeholder 10">
            <a:extLst>
              <a:ext uri="{FF2B5EF4-FFF2-40B4-BE49-F238E27FC236}">
                <a16:creationId xmlns:a16="http://schemas.microsoft.com/office/drawing/2014/main" id="{F23BB33C-E82B-C7F0-75CB-A43F8F117FD5}"/>
              </a:ext>
            </a:extLst>
          </p:cNvPr>
          <p:cNvSpPr>
            <a:spLocks noGrp="1"/>
          </p:cNvSpPr>
          <p:nvPr>
            <p:ph type="body" sz="quarter" idx="20"/>
          </p:nvPr>
        </p:nvSpPr>
        <p:spPr>
          <a:xfrm>
            <a:off x="8125670" y="2160126"/>
            <a:ext cx="3600000" cy="476250"/>
          </a:xfrm>
        </p:spPr>
        <p:txBody>
          <a:bodyPr anchor="ctr"/>
          <a:lstStyle>
            <a:lvl1pPr marL="0" indent="0">
              <a:buNone/>
              <a:defRPr sz="1800" b="1">
                <a:latin typeface="+mj-lt"/>
              </a:defRPr>
            </a:lvl1pPr>
            <a:lvl2pPr marL="457156" indent="0">
              <a:buNone/>
              <a:defRPr/>
            </a:lvl2pPr>
            <a:lvl3pPr marL="914308" indent="0">
              <a:buNone/>
              <a:defRPr/>
            </a:lvl3pPr>
            <a:lvl4pPr marL="1371462" indent="0">
              <a:buNone/>
              <a:defRPr/>
            </a:lvl4pPr>
            <a:lvl5pPr marL="1828617" indent="0">
              <a:buNone/>
              <a:defRPr/>
            </a:lvl5pPr>
          </a:lstStyle>
          <a:p>
            <a:pPr lvl="0"/>
            <a:r>
              <a:rPr lang="en-US"/>
              <a:t>Click to edit Master text styles</a:t>
            </a:r>
          </a:p>
        </p:txBody>
      </p:sp>
      <p:sp>
        <p:nvSpPr>
          <p:cNvPr id="6" name="Content Placeholder 6">
            <a:extLst>
              <a:ext uri="{FF2B5EF4-FFF2-40B4-BE49-F238E27FC236}">
                <a16:creationId xmlns:a16="http://schemas.microsoft.com/office/drawing/2014/main" id="{D976BDD9-EA0C-15F1-EB78-9D690D110B04}"/>
              </a:ext>
            </a:extLst>
          </p:cNvPr>
          <p:cNvSpPr>
            <a:spLocks noGrp="1"/>
          </p:cNvSpPr>
          <p:nvPr>
            <p:ph sz="quarter" idx="21"/>
          </p:nvPr>
        </p:nvSpPr>
        <p:spPr>
          <a:xfrm>
            <a:off x="381598" y="1173531"/>
            <a:ext cx="8460000" cy="684000"/>
          </a:xfrm>
          <a:prstGeom prst="parallelogram">
            <a:avLst/>
          </a:prstGeom>
          <a:solidFill>
            <a:schemeClr val="accent1"/>
          </a:solidFill>
        </p:spPr>
        <p:txBody>
          <a:bodyPr vert="horz" wrap="none" lIns="0" tIns="36000" rIns="0" bIns="36000" rtlCol="0" anchor="ctr">
            <a:spAutoFit/>
          </a:bodyPr>
          <a:lstStyle>
            <a:lvl1pPr marL="0" indent="0">
              <a:buNone/>
              <a:defRPr lang="en-GB" sz="2400" b="1" dirty="0">
                <a:solidFill>
                  <a:schemeClr val="bg1"/>
                </a:solidFill>
                <a:latin typeface="+mj-lt"/>
                <a:ea typeface="+mn-ea"/>
                <a:cs typeface="EDF 2020" panose="020B0503020203020204" pitchFamily="34" charset="77"/>
              </a:defRPr>
            </a:lvl1pPr>
          </a:lstStyle>
          <a:p>
            <a:pPr marL="228578" lvl="0" indent="-228578" defTabSz="914354">
              <a:lnSpc>
                <a:spcPct val="100000"/>
              </a:lnSpc>
              <a:spcAft>
                <a:spcPts val="2200"/>
              </a:spcAft>
            </a:pPr>
            <a:r>
              <a:rPr lang="en-US"/>
              <a:t>Click to edit Master text styles</a:t>
            </a:r>
          </a:p>
        </p:txBody>
      </p:sp>
      <p:sp>
        <p:nvSpPr>
          <p:cNvPr id="3" name="Content Placeholder 6">
            <a:extLst>
              <a:ext uri="{FF2B5EF4-FFF2-40B4-BE49-F238E27FC236}">
                <a16:creationId xmlns:a16="http://schemas.microsoft.com/office/drawing/2014/main" id="{1C863BD1-4B0B-7A1B-B1E4-B8A9E0B98F80}"/>
              </a:ext>
            </a:extLst>
          </p:cNvPr>
          <p:cNvSpPr>
            <a:spLocks noGrp="1"/>
          </p:cNvSpPr>
          <p:nvPr>
            <p:ph sz="quarter" idx="14"/>
          </p:nvPr>
        </p:nvSpPr>
        <p:spPr>
          <a:xfrm>
            <a:off x="449999" y="381530"/>
            <a:ext cx="8460000" cy="684000"/>
          </a:xfrm>
          <a:prstGeom prst="parallelogram">
            <a:avLst>
              <a:gd name="adj" fmla="val 25000"/>
            </a:avLst>
          </a:prstGeom>
          <a:solidFill>
            <a:schemeClr val="accent1"/>
          </a:solidFill>
        </p:spPr>
        <p:txBody>
          <a:bodyPr vert="horz" wrap="none" lIns="0" tIns="36000" rIns="0" bIns="36000" rtlCol="0" anchor="ctr">
            <a:spAutoFit/>
          </a:bodyPr>
          <a:lstStyle>
            <a:lvl1pPr marL="0" indent="0">
              <a:buNone/>
              <a:defRPr lang="en-GB" sz="2400" b="1" dirty="0">
                <a:solidFill>
                  <a:schemeClr val="bg1"/>
                </a:solidFill>
                <a:latin typeface="+mj-lt"/>
                <a:ea typeface="+mn-ea"/>
                <a:cs typeface="EDF 2020" panose="020B0503020203020204" pitchFamily="34" charset="77"/>
              </a:defRPr>
            </a:lvl1pPr>
          </a:lstStyle>
          <a:p>
            <a:pPr marL="228578" lvl="0" indent="-228578" defTabSz="914354">
              <a:lnSpc>
                <a:spcPct val="100000"/>
              </a:lnSpc>
              <a:spcAft>
                <a:spcPts val="2200"/>
              </a:spcAft>
            </a:pPr>
            <a:r>
              <a:rPr lang="en-US"/>
              <a:t>Click to edit Master text styles</a:t>
            </a:r>
          </a:p>
        </p:txBody>
      </p:sp>
    </p:spTree>
    <p:extLst>
      <p:ext uri="{BB962C8B-B14F-4D97-AF65-F5344CB8AC3E}">
        <p14:creationId xmlns:p14="http://schemas.microsoft.com/office/powerpoint/2010/main" val="7519165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x1 TITLE, x4 SECTION BOXES (W)">
    <p:bg>
      <p:bgPr>
        <a:solidFill>
          <a:schemeClr val="bg1"/>
        </a:solidFill>
        <a:effectLst/>
      </p:bgPr>
    </p:bg>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3B024DC5-BEC0-C9DD-4749-7806076988A1}"/>
              </a:ext>
            </a:extLst>
          </p:cNvPr>
          <p:cNvSpPr/>
          <p:nvPr userDrawn="1"/>
        </p:nvSpPr>
        <p:spPr>
          <a:xfrm>
            <a:off x="9789344" y="0"/>
            <a:ext cx="2402656" cy="1851564"/>
          </a:xfrm>
          <a:custGeom>
            <a:avLst/>
            <a:gdLst>
              <a:gd name="connsiteX0" fmla="*/ 0 w 2402656"/>
              <a:gd name="connsiteY0" fmla="*/ 0 h 1851564"/>
              <a:gd name="connsiteX1" fmla="*/ 2402656 w 2402656"/>
              <a:gd name="connsiteY1" fmla="*/ 0 h 1851564"/>
              <a:gd name="connsiteX2" fmla="*/ 2402656 w 2402656"/>
              <a:gd name="connsiteY2" fmla="*/ 1851564 h 1851564"/>
              <a:gd name="connsiteX3" fmla="*/ 564939 w 2402656"/>
              <a:gd name="connsiteY3" fmla="*/ 1530738 h 1851564"/>
            </a:gdLst>
            <a:ahLst/>
            <a:cxnLst>
              <a:cxn ang="0">
                <a:pos x="connsiteX0" y="connsiteY0"/>
              </a:cxn>
              <a:cxn ang="0">
                <a:pos x="connsiteX1" y="connsiteY1"/>
              </a:cxn>
              <a:cxn ang="0">
                <a:pos x="connsiteX2" y="connsiteY2"/>
              </a:cxn>
              <a:cxn ang="0">
                <a:pos x="connsiteX3" y="connsiteY3"/>
              </a:cxn>
            </a:cxnLst>
            <a:rect l="l" t="t" r="r" b="b"/>
            <a:pathLst>
              <a:path w="2402656" h="1851564">
                <a:moveTo>
                  <a:pt x="0" y="0"/>
                </a:moveTo>
                <a:lnTo>
                  <a:pt x="2402656" y="0"/>
                </a:lnTo>
                <a:lnTo>
                  <a:pt x="2402656" y="1851564"/>
                </a:lnTo>
                <a:lnTo>
                  <a:pt x="564939" y="153073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dirty="0">
              <a:solidFill>
                <a:schemeClr val="bg1"/>
              </a:solidFill>
            </a:endParaRPr>
          </a:p>
        </p:txBody>
      </p:sp>
      <p:pic>
        <p:nvPicPr>
          <p:cNvPr id="32" name="Picture 31">
            <a:extLst>
              <a:ext uri="{FF2B5EF4-FFF2-40B4-BE49-F238E27FC236}">
                <a16:creationId xmlns:a16="http://schemas.microsoft.com/office/drawing/2014/main" id="{F2742968-94E9-1E2C-1EA4-146ABCD904A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63" r="43160" b="42697"/>
          <a:stretch/>
        </p:blipFill>
        <p:spPr>
          <a:xfrm>
            <a:off x="8134350" y="2734963"/>
            <a:ext cx="4056380" cy="4123037"/>
          </a:xfrm>
          <a:prstGeom prst="rect">
            <a:avLst/>
          </a:prstGeom>
        </p:spPr>
      </p:pic>
      <p:sp>
        <p:nvSpPr>
          <p:cNvPr id="15" name="Rectangle 14">
            <a:extLst>
              <a:ext uri="{FF2B5EF4-FFF2-40B4-BE49-F238E27FC236}">
                <a16:creationId xmlns:a16="http://schemas.microsoft.com/office/drawing/2014/main" id="{14F34F08-A04F-72CF-BB90-CF61C8B401F1}"/>
              </a:ext>
            </a:extLst>
          </p:cNvPr>
          <p:cNvSpPr/>
          <p:nvPr userDrawn="1"/>
        </p:nvSpPr>
        <p:spPr>
          <a:xfrm>
            <a:off x="426000" y="4163534"/>
            <a:ext cx="5616000" cy="2160000"/>
          </a:xfrm>
          <a:prstGeom prst="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solidFill>
                <a:schemeClr val="bg1"/>
              </a:solidFill>
            </a:endParaRPr>
          </a:p>
        </p:txBody>
      </p:sp>
      <p:sp>
        <p:nvSpPr>
          <p:cNvPr id="18" name="Rectangle 17">
            <a:extLst>
              <a:ext uri="{FF2B5EF4-FFF2-40B4-BE49-F238E27FC236}">
                <a16:creationId xmlns:a16="http://schemas.microsoft.com/office/drawing/2014/main" id="{6F929082-9123-049D-2074-27EA8D8BE06D}"/>
              </a:ext>
            </a:extLst>
          </p:cNvPr>
          <p:cNvSpPr/>
          <p:nvPr userDrawn="1"/>
        </p:nvSpPr>
        <p:spPr>
          <a:xfrm>
            <a:off x="6174031" y="4163534"/>
            <a:ext cx="5616000" cy="2160000"/>
          </a:xfrm>
          <a:prstGeom prst="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solidFill>
                <a:schemeClr val="bg1"/>
              </a:solidFill>
            </a:endParaRPr>
          </a:p>
        </p:txBody>
      </p:sp>
      <p:sp>
        <p:nvSpPr>
          <p:cNvPr id="3" name="Rectangle 2">
            <a:extLst>
              <a:ext uri="{FF2B5EF4-FFF2-40B4-BE49-F238E27FC236}">
                <a16:creationId xmlns:a16="http://schemas.microsoft.com/office/drawing/2014/main" id="{0FB1FECD-A3C8-E373-C847-4D4247C1E4DD}"/>
              </a:ext>
            </a:extLst>
          </p:cNvPr>
          <p:cNvSpPr/>
          <p:nvPr userDrawn="1"/>
        </p:nvSpPr>
        <p:spPr>
          <a:xfrm>
            <a:off x="426000" y="1583738"/>
            <a:ext cx="5616000" cy="2160000"/>
          </a:xfrm>
          <a:prstGeom prst="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solidFill>
                <a:schemeClr val="bg1"/>
              </a:solidFill>
            </a:endParaRPr>
          </a:p>
        </p:txBody>
      </p:sp>
      <p:sp>
        <p:nvSpPr>
          <p:cNvPr id="5" name="Rectangle 4">
            <a:extLst>
              <a:ext uri="{FF2B5EF4-FFF2-40B4-BE49-F238E27FC236}">
                <a16:creationId xmlns:a16="http://schemas.microsoft.com/office/drawing/2014/main" id="{484D01FA-B5B8-8B40-21D8-49CD76FC6C83}"/>
              </a:ext>
            </a:extLst>
          </p:cNvPr>
          <p:cNvSpPr/>
          <p:nvPr userDrawn="1"/>
        </p:nvSpPr>
        <p:spPr>
          <a:xfrm>
            <a:off x="6174031" y="1583737"/>
            <a:ext cx="5616000" cy="2159999"/>
          </a:xfrm>
          <a:prstGeom prst="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solidFill>
                <a:schemeClr val="bg1"/>
              </a:solidFill>
            </a:endParaRPr>
          </a:p>
        </p:txBody>
      </p:sp>
      <p:pic>
        <p:nvPicPr>
          <p:cNvPr id="17" name="Picture 16" descr="A picture containing graphics, font, graphic design, design&#10;&#10;Description automatically generated">
            <a:extLst>
              <a:ext uri="{FF2B5EF4-FFF2-40B4-BE49-F238E27FC236}">
                <a16:creationId xmlns:a16="http://schemas.microsoft.com/office/drawing/2014/main" id="{D593A9CA-9E70-E7D0-3AC9-5F99378A96F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490279" y="463328"/>
            <a:ext cx="1299752" cy="579473"/>
          </a:xfrm>
          <a:prstGeom prst="rect">
            <a:avLst/>
          </a:prstGeom>
        </p:spPr>
      </p:pic>
      <p:sp>
        <p:nvSpPr>
          <p:cNvPr id="20" name="Text Placeholder 18">
            <a:extLst>
              <a:ext uri="{FF2B5EF4-FFF2-40B4-BE49-F238E27FC236}">
                <a16:creationId xmlns:a16="http://schemas.microsoft.com/office/drawing/2014/main" id="{937A354A-9256-3CD2-8894-7EA17F492120}"/>
              </a:ext>
            </a:extLst>
          </p:cNvPr>
          <p:cNvSpPr>
            <a:spLocks noGrp="1"/>
          </p:cNvSpPr>
          <p:nvPr>
            <p:ph type="body" sz="quarter" idx="19"/>
          </p:nvPr>
        </p:nvSpPr>
        <p:spPr>
          <a:xfrm>
            <a:off x="1974000" y="1377414"/>
            <a:ext cx="2520000" cy="360000"/>
          </a:xfrm>
          <a:prstGeom prst="parallelogram">
            <a:avLst/>
          </a:prstGeom>
          <a:solidFill>
            <a:schemeClr val="accent1"/>
          </a:solidFill>
        </p:spPr>
        <p:txBody>
          <a:bodyPr wrap="none" anchor="ctr">
            <a:spAutoFit/>
          </a:bodyPr>
          <a:lstStyle>
            <a:lvl1pPr marL="265113" indent="-265113" algn="ctr">
              <a:lnSpc>
                <a:spcPct val="100000"/>
              </a:lnSpc>
              <a:spcAft>
                <a:spcPts val="3000"/>
              </a:spcAft>
              <a:buNone/>
              <a:defRPr lang="en-GB" sz="1800" b="1" kern="1200" dirty="0" smtClean="0">
                <a:solidFill>
                  <a:schemeClr val="bg1"/>
                </a:solidFill>
                <a:latin typeface="+mj-lt"/>
                <a:ea typeface="+mn-ea"/>
                <a:cs typeface="EDF 2020" panose="020B0503020203020204" pitchFamily="34" charset="77"/>
              </a:defRPr>
            </a:lvl1pPr>
          </a:lstStyle>
          <a:p>
            <a:pPr marL="0" lvl="0" indent="0" algn="l" defTabSz="914354" rtl="0" eaLnBrk="1" latinLnBrk="0" hangingPunct="1">
              <a:lnSpc>
                <a:spcPct val="90000"/>
              </a:lnSpc>
              <a:spcBef>
                <a:spcPts val="1000"/>
              </a:spcBef>
              <a:spcAft>
                <a:spcPts val="2200"/>
              </a:spcAft>
              <a:buFont typeface="Arial" panose="020B0604020202020204" pitchFamily="34" charset="0"/>
              <a:buNone/>
            </a:pPr>
            <a:r>
              <a:rPr lang="en-US"/>
              <a:t>Click to edit Master text styles</a:t>
            </a:r>
          </a:p>
        </p:txBody>
      </p:sp>
      <p:sp>
        <p:nvSpPr>
          <p:cNvPr id="21" name="Text Placeholder 18">
            <a:extLst>
              <a:ext uri="{FF2B5EF4-FFF2-40B4-BE49-F238E27FC236}">
                <a16:creationId xmlns:a16="http://schemas.microsoft.com/office/drawing/2014/main" id="{2BD595EE-6863-5854-9847-081AB672B238}"/>
              </a:ext>
            </a:extLst>
          </p:cNvPr>
          <p:cNvSpPr>
            <a:spLocks noGrp="1"/>
          </p:cNvSpPr>
          <p:nvPr>
            <p:ph type="body" sz="quarter" idx="20"/>
          </p:nvPr>
        </p:nvSpPr>
        <p:spPr>
          <a:xfrm>
            <a:off x="7722031" y="1377414"/>
            <a:ext cx="2520000" cy="360000"/>
          </a:xfrm>
          <a:prstGeom prst="parallelogram">
            <a:avLst/>
          </a:prstGeom>
          <a:solidFill>
            <a:schemeClr val="accent1"/>
          </a:solidFill>
        </p:spPr>
        <p:txBody>
          <a:bodyPr wrap="none" anchor="ctr">
            <a:spAutoFit/>
          </a:bodyPr>
          <a:lstStyle>
            <a:lvl1pPr marL="265113" indent="-265113" algn="ctr">
              <a:lnSpc>
                <a:spcPct val="100000"/>
              </a:lnSpc>
              <a:spcAft>
                <a:spcPts val="3000"/>
              </a:spcAft>
              <a:buNone/>
              <a:defRPr lang="en-GB" sz="1800" b="1" kern="1200" dirty="0" smtClean="0">
                <a:solidFill>
                  <a:schemeClr val="bg1"/>
                </a:solidFill>
                <a:latin typeface="+mj-lt"/>
                <a:ea typeface="+mn-ea"/>
                <a:cs typeface="EDF 2020" panose="020B0503020203020204" pitchFamily="34" charset="77"/>
              </a:defRPr>
            </a:lvl1pPr>
          </a:lstStyle>
          <a:p>
            <a:pPr marL="0" lvl="0" indent="0" algn="l" defTabSz="914354" rtl="0" eaLnBrk="1" latinLnBrk="0" hangingPunct="1">
              <a:lnSpc>
                <a:spcPct val="90000"/>
              </a:lnSpc>
              <a:spcBef>
                <a:spcPts val="1000"/>
              </a:spcBef>
              <a:spcAft>
                <a:spcPts val="2200"/>
              </a:spcAft>
              <a:buFont typeface="Arial" panose="020B0604020202020204" pitchFamily="34" charset="0"/>
              <a:buNone/>
            </a:pPr>
            <a:r>
              <a:rPr lang="en-US"/>
              <a:t>Click to edit Master text styles</a:t>
            </a:r>
          </a:p>
        </p:txBody>
      </p:sp>
      <p:sp>
        <p:nvSpPr>
          <p:cNvPr id="23" name="Text Placeholder 18">
            <a:extLst>
              <a:ext uri="{FF2B5EF4-FFF2-40B4-BE49-F238E27FC236}">
                <a16:creationId xmlns:a16="http://schemas.microsoft.com/office/drawing/2014/main" id="{B16B83BD-1870-C49F-70E6-998FE5C68E2F}"/>
              </a:ext>
            </a:extLst>
          </p:cNvPr>
          <p:cNvSpPr>
            <a:spLocks noGrp="1"/>
          </p:cNvSpPr>
          <p:nvPr>
            <p:ph type="body" sz="quarter" idx="21"/>
          </p:nvPr>
        </p:nvSpPr>
        <p:spPr>
          <a:xfrm>
            <a:off x="1974000" y="3969402"/>
            <a:ext cx="2520000" cy="360000"/>
          </a:xfrm>
          <a:prstGeom prst="parallelogram">
            <a:avLst/>
          </a:prstGeom>
          <a:solidFill>
            <a:schemeClr val="accent1"/>
          </a:solidFill>
        </p:spPr>
        <p:txBody>
          <a:bodyPr wrap="none" anchor="ctr">
            <a:spAutoFit/>
          </a:bodyPr>
          <a:lstStyle>
            <a:lvl1pPr marL="265113" indent="-265113" algn="ctr">
              <a:lnSpc>
                <a:spcPct val="100000"/>
              </a:lnSpc>
              <a:spcAft>
                <a:spcPts val="3000"/>
              </a:spcAft>
              <a:buNone/>
              <a:defRPr lang="en-GB" sz="1800" b="1" kern="1200" dirty="0" smtClean="0">
                <a:solidFill>
                  <a:schemeClr val="bg1"/>
                </a:solidFill>
                <a:latin typeface="+mj-lt"/>
                <a:ea typeface="+mn-ea"/>
                <a:cs typeface="EDF 2020" panose="020B0503020203020204" pitchFamily="34" charset="77"/>
              </a:defRPr>
            </a:lvl1pPr>
          </a:lstStyle>
          <a:p>
            <a:pPr marL="0" lvl="0" indent="0" algn="l" defTabSz="914354" rtl="0" eaLnBrk="1" latinLnBrk="0" hangingPunct="1">
              <a:lnSpc>
                <a:spcPct val="90000"/>
              </a:lnSpc>
              <a:spcBef>
                <a:spcPts val="1000"/>
              </a:spcBef>
              <a:spcAft>
                <a:spcPts val="2200"/>
              </a:spcAft>
              <a:buFont typeface="Arial" panose="020B0604020202020204" pitchFamily="34" charset="0"/>
              <a:buNone/>
            </a:pPr>
            <a:r>
              <a:rPr lang="en-US"/>
              <a:t>Click to edit Master text styles</a:t>
            </a:r>
          </a:p>
        </p:txBody>
      </p:sp>
      <p:sp>
        <p:nvSpPr>
          <p:cNvPr id="27" name="Text Placeholder 26">
            <a:extLst>
              <a:ext uri="{FF2B5EF4-FFF2-40B4-BE49-F238E27FC236}">
                <a16:creationId xmlns:a16="http://schemas.microsoft.com/office/drawing/2014/main" id="{37160F7D-009C-155F-6C9F-AA05F91789C9}"/>
              </a:ext>
            </a:extLst>
          </p:cNvPr>
          <p:cNvSpPr>
            <a:spLocks noGrp="1"/>
          </p:cNvSpPr>
          <p:nvPr>
            <p:ph type="body" sz="quarter" idx="23"/>
          </p:nvPr>
        </p:nvSpPr>
        <p:spPr>
          <a:xfrm>
            <a:off x="543527" y="1866419"/>
            <a:ext cx="5380947" cy="1759650"/>
          </a:xfrm>
        </p:spPr>
        <p:txBody>
          <a:bodyPr/>
          <a:lstStyle>
            <a:lvl1pPr>
              <a:defRPr sz="1200">
                <a:latin typeface="+mn-lt"/>
              </a:defRPr>
            </a:lvl1pPr>
            <a:lvl2pPr>
              <a:defRPr sz="1200">
                <a:latin typeface="+mn-lt"/>
              </a:defRPr>
            </a:lvl2pPr>
            <a:lvl3pPr>
              <a:defRPr sz="1200">
                <a:latin typeface="+mn-lt"/>
              </a:defRPr>
            </a:lvl3pPr>
            <a:lvl4pPr>
              <a:defRPr sz="1200">
                <a:latin typeface="+mn-lt"/>
              </a:defRPr>
            </a:lvl4pPr>
            <a:lvl5pPr>
              <a:defRPr sz="12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9" name="Text Placeholder 26">
            <a:extLst>
              <a:ext uri="{FF2B5EF4-FFF2-40B4-BE49-F238E27FC236}">
                <a16:creationId xmlns:a16="http://schemas.microsoft.com/office/drawing/2014/main" id="{BD5FA806-8809-F289-FB27-07217331824E}"/>
              </a:ext>
            </a:extLst>
          </p:cNvPr>
          <p:cNvSpPr>
            <a:spLocks noGrp="1"/>
          </p:cNvSpPr>
          <p:nvPr>
            <p:ph type="body" sz="quarter" idx="24"/>
          </p:nvPr>
        </p:nvSpPr>
        <p:spPr>
          <a:xfrm>
            <a:off x="543527" y="4476822"/>
            <a:ext cx="5380947" cy="1759650"/>
          </a:xfrm>
        </p:spPr>
        <p:txBody>
          <a:bodyPr/>
          <a:lstStyle>
            <a:lvl1pPr>
              <a:defRPr sz="1200">
                <a:latin typeface="+mn-lt"/>
              </a:defRPr>
            </a:lvl1pPr>
            <a:lvl2pPr>
              <a:defRPr sz="1200">
                <a:latin typeface="+mn-lt"/>
              </a:defRPr>
            </a:lvl2pPr>
            <a:lvl3pPr>
              <a:defRPr sz="1200">
                <a:latin typeface="+mn-lt"/>
              </a:defRPr>
            </a:lvl3pPr>
            <a:lvl4pPr>
              <a:defRPr sz="1200">
                <a:latin typeface="+mn-lt"/>
              </a:defRPr>
            </a:lvl4pPr>
            <a:lvl5pPr>
              <a:defRPr sz="12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0" name="Text Placeholder 26">
            <a:extLst>
              <a:ext uri="{FF2B5EF4-FFF2-40B4-BE49-F238E27FC236}">
                <a16:creationId xmlns:a16="http://schemas.microsoft.com/office/drawing/2014/main" id="{44820EE1-0BFF-EA49-53D1-2E93F5604957}"/>
              </a:ext>
            </a:extLst>
          </p:cNvPr>
          <p:cNvSpPr>
            <a:spLocks noGrp="1"/>
          </p:cNvSpPr>
          <p:nvPr>
            <p:ph type="body" sz="quarter" idx="25"/>
          </p:nvPr>
        </p:nvSpPr>
        <p:spPr>
          <a:xfrm>
            <a:off x="6291558" y="1866419"/>
            <a:ext cx="5380947" cy="1759650"/>
          </a:xfrm>
        </p:spPr>
        <p:txBody>
          <a:bodyPr/>
          <a:lstStyle>
            <a:lvl1pPr>
              <a:defRPr sz="1200">
                <a:latin typeface="+mn-lt"/>
              </a:defRPr>
            </a:lvl1pPr>
            <a:lvl2pPr>
              <a:defRPr sz="1200">
                <a:latin typeface="+mn-lt"/>
              </a:defRPr>
            </a:lvl2pPr>
            <a:lvl3pPr>
              <a:defRPr sz="1200">
                <a:latin typeface="+mn-lt"/>
              </a:defRPr>
            </a:lvl3pPr>
            <a:lvl4pPr>
              <a:defRPr sz="1200">
                <a:latin typeface="+mn-lt"/>
              </a:defRPr>
            </a:lvl4pPr>
            <a:lvl5pPr>
              <a:defRPr sz="12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1" name="Text Placeholder 26">
            <a:extLst>
              <a:ext uri="{FF2B5EF4-FFF2-40B4-BE49-F238E27FC236}">
                <a16:creationId xmlns:a16="http://schemas.microsoft.com/office/drawing/2014/main" id="{023CE8AD-7D44-D171-DE8D-D9284A7898C9}"/>
              </a:ext>
            </a:extLst>
          </p:cNvPr>
          <p:cNvSpPr>
            <a:spLocks noGrp="1"/>
          </p:cNvSpPr>
          <p:nvPr>
            <p:ph type="body" sz="quarter" idx="26"/>
          </p:nvPr>
        </p:nvSpPr>
        <p:spPr>
          <a:xfrm>
            <a:off x="6291558" y="4476822"/>
            <a:ext cx="5380947" cy="1759650"/>
          </a:xfrm>
        </p:spPr>
        <p:txBody>
          <a:bodyPr/>
          <a:lstStyle>
            <a:lvl1pPr>
              <a:defRPr sz="1200">
                <a:latin typeface="+mn-lt"/>
              </a:defRPr>
            </a:lvl1pPr>
            <a:lvl2pPr>
              <a:defRPr sz="1200">
                <a:latin typeface="+mn-lt"/>
              </a:defRPr>
            </a:lvl2pPr>
            <a:lvl3pPr>
              <a:defRPr sz="1200">
                <a:latin typeface="+mn-lt"/>
              </a:defRPr>
            </a:lvl3pPr>
            <a:lvl4pPr>
              <a:defRPr sz="1200">
                <a:latin typeface="+mn-lt"/>
              </a:defRPr>
            </a:lvl4pPr>
            <a:lvl5pPr>
              <a:defRPr sz="12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ext Placeholder 18">
            <a:extLst>
              <a:ext uri="{FF2B5EF4-FFF2-40B4-BE49-F238E27FC236}">
                <a16:creationId xmlns:a16="http://schemas.microsoft.com/office/drawing/2014/main" id="{172DD73A-7A6E-18C9-59D9-53C59CAE2900}"/>
              </a:ext>
            </a:extLst>
          </p:cNvPr>
          <p:cNvSpPr>
            <a:spLocks noGrp="1"/>
          </p:cNvSpPr>
          <p:nvPr>
            <p:ph type="body" sz="quarter" idx="27"/>
          </p:nvPr>
        </p:nvSpPr>
        <p:spPr>
          <a:xfrm>
            <a:off x="7722031" y="3969402"/>
            <a:ext cx="2520000" cy="360000"/>
          </a:xfrm>
          <a:prstGeom prst="parallelogram">
            <a:avLst/>
          </a:prstGeom>
          <a:solidFill>
            <a:schemeClr val="accent1"/>
          </a:solidFill>
        </p:spPr>
        <p:txBody>
          <a:bodyPr wrap="none" anchor="ctr">
            <a:spAutoFit/>
          </a:bodyPr>
          <a:lstStyle>
            <a:lvl1pPr marL="265113" indent="-265113" algn="ctr">
              <a:lnSpc>
                <a:spcPct val="100000"/>
              </a:lnSpc>
              <a:spcAft>
                <a:spcPts val="3000"/>
              </a:spcAft>
              <a:buNone/>
              <a:defRPr lang="en-GB" sz="1800" b="1" kern="1200" dirty="0" smtClean="0">
                <a:solidFill>
                  <a:schemeClr val="bg1"/>
                </a:solidFill>
                <a:latin typeface="+mj-lt"/>
                <a:ea typeface="+mn-ea"/>
                <a:cs typeface="EDF 2020" panose="020B0503020203020204" pitchFamily="34" charset="77"/>
              </a:defRPr>
            </a:lvl1pPr>
          </a:lstStyle>
          <a:p>
            <a:pPr marL="0" lvl="0" indent="0" algn="l" defTabSz="914354" rtl="0" eaLnBrk="1" latinLnBrk="0" hangingPunct="1">
              <a:lnSpc>
                <a:spcPct val="90000"/>
              </a:lnSpc>
              <a:spcBef>
                <a:spcPts val="1000"/>
              </a:spcBef>
              <a:spcAft>
                <a:spcPts val="2200"/>
              </a:spcAft>
              <a:buFont typeface="Arial" panose="020B0604020202020204" pitchFamily="34" charset="0"/>
              <a:buNone/>
            </a:pPr>
            <a:r>
              <a:rPr lang="en-US"/>
              <a:t>Click to edit Master text styles</a:t>
            </a:r>
          </a:p>
        </p:txBody>
      </p:sp>
      <p:sp>
        <p:nvSpPr>
          <p:cNvPr id="2" name="Content Placeholder 6">
            <a:extLst>
              <a:ext uri="{FF2B5EF4-FFF2-40B4-BE49-F238E27FC236}">
                <a16:creationId xmlns:a16="http://schemas.microsoft.com/office/drawing/2014/main" id="{9C6D0408-0283-F31B-96CF-D22E6826102E}"/>
              </a:ext>
            </a:extLst>
          </p:cNvPr>
          <p:cNvSpPr>
            <a:spLocks noGrp="1"/>
          </p:cNvSpPr>
          <p:nvPr>
            <p:ph sz="quarter" idx="14"/>
          </p:nvPr>
        </p:nvSpPr>
        <p:spPr>
          <a:xfrm>
            <a:off x="449999" y="381530"/>
            <a:ext cx="8460000" cy="684000"/>
          </a:xfrm>
          <a:prstGeom prst="parallelogram">
            <a:avLst>
              <a:gd name="adj" fmla="val 25000"/>
            </a:avLst>
          </a:prstGeom>
          <a:solidFill>
            <a:schemeClr val="accent1"/>
          </a:solidFill>
        </p:spPr>
        <p:txBody>
          <a:bodyPr vert="horz" wrap="none" lIns="0" tIns="36000" rIns="0" bIns="36000" rtlCol="0" anchor="ctr">
            <a:spAutoFit/>
          </a:bodyPr>
          <a:lstStyle>
            <a:lvl1pPr marL="0" indent="0">
              <a:buNone/>
              <a:defRPr lang="en-GB" sz="2400" b="1" dirty="0">
                <a:solidFill>
                  <a:schemeClr val="bg1"/>
                </a:solidFill>
                <a:latin typeface="+mj-lt"/>
                <a:ea typeface="+mn-ea"/>
                <a:cs typeface="EDF 2020" panose="020B0503020203020204" pitchFamily="34" charset="77"/>
              </a:defRPr>
            </a:lvl1pPr>
          </a:lstStyle>
          <a:p>
            <a:pPr marL="228578" lvl="0" indent="-228578" defTabSz="914354">
              <a:lnSpc>
                <a:spcPct val="100000"/>
              </a:lnSpc>
              <a:spcAft>
                <a:spcPts val="2200"/>
              </a:spcAft>
            </a:pPr>
            <a:r>
              <a:rPr lang="en-US"/>
              <a:t>Click to edit Master text styles</a:t>
            </a:r>
          </a:p>
        </p:txBody>
      </p:sp>
    </p:spTree>
    <p:extLst>
      <p:ext uri="{BB962C8B-B14F-4D97-AF65-F5344CB8AC3E}">
        <p14:creationId xmlns:p14="http://schemas.microsoft.com/office/powerpoint/2010/main" val="36994446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x1 TITLE, x4 SECTION BOXES (W)">
    <p:bg>
      <p:bgPr>
        <a:solidFill>
          <a:schemeClr val="bg1"/>
        </a:solidFill>
        <a:effectLst/>
      </p:bgPr>
    </p:bg>
    <p:spTree>
      <p:nvGrpSpPr>
        <p:cNvPr id="1" name=""/>
        <p:cNvGrpSpPr/>
        <p:nvPr/>
      </p:nvGrpSpPr>
      <p:grpSpPr>
        <a:xfrm>
          <a:off x="0" y="0"/>
          <a:ext cx="0" cy="0"/>
          <a:chOff x="0" y="0"/>
          <a:chExt cx="0" cy="0"/>
        </a:xfrm>
      </p:grpSpPr>
      <p:pic>
        <p:nvPicPr>
          <p:cNvPr id="12" name="Picture 11" descr="A yellow triangle with black background&#10;&#10;Description automatically generated">
            <a:extLst>
              <a:ext uri="{FF2B5EF4-FFF2-40B4-BE49-F238E27FC236}">
                <a16:creationId xmlns:a16="http://schemas.microsoft.com/office/drawing/2014/main" id="{F1B89C40-E34B-BE2E-3431-7228513E9F3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14970" b="2868"/>
          <a:stretch/>
        </p:blipFill>
        <p:spPr>
          <a:xfrm>
            <a:off x="6174031" y="1922247"/>
            <a:ext cx="4320781" cy="4935753"/>
          </a:xfrm>
          <a:prstGeom prst="rect">
            <a:avLst/>
          </a:prstGeom>
        </p:spPr>
      </p:pic>
      <p:sp>
        <p:nvSpPr>
          <p:cNvPr id="3" name="Rectangle 2">
            <a:extLst>
              <a:ext uri="{FF2B5EF4-FFF2-40B4-BE49-F238E27FC236}">
                <a16:creationId xmlns:a16="http://schemas.microsoft.com/office/drawing/2014/main" id="{0FB1FECD-A3C8-E373-C847-4D4247C1E4DD}"/>
              </a:ext>
            </a:extLst>
          </p:cNvPr>
          <p:cNvSpPr/>
          <p:nvPr userDrawn="1"/>
        </p:nvSpPr>
        <p:spPr>
          <a:xfrm>
            <a:off x="426000" y="2401812"/>
            <a:ext cx="5616000" cy="1800000"/>
          </a:xfrm>
          <a:prstGeom prst="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solidFill>
                <a:schemeClr val="bg1"/>
              </a:solidFill>
            </a:endParaRPr>
          </a:p>
        </p:txBody>
      </p:sp>
      <p:sp>
        <p:nvSpPr>
          <p:cNvPr id="5" name="Rectangle 4">
            <a:extLst>
              <a:ext uri="{FF2B5EF4-FFF2-40B4-BE49-F238E27FC236}">
                <a16:creationId xmlns:a16="http://schemas.microsoft.com/office/drawing/2014/main" id="{484D01FA-B5B8-8B40-21D8-49CD76FC6C83}"/>
              </a:ext>
            </a:extLst>
          </p:cNvPr>
          <p:cNvSpPr/>
          <p:nvPr userDrawn="1"/>
        </p:nvSpPr>
        <p:spPr>
          <a:xfrm>
            <a:off x="6174031" y="2401812"/>
            <a:ext cx="5616000" cy="1800000"/>
          </a:xfrm>
          <a:prstGeom prst="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solidFill>
                <a:schemeClr val="bg1"/>
              </a:solidFill>
            </a:endParaRPr>
          </a:p>
        </p:txBody>
      </p:sp>
      <p:sp>
        <p:nvSpPr>
          <p:cNvPr id="15" name="Rectangle 14">
            <a:extLst>
              <a:ext uri="{FF2B5EF4-FFF2-40B4-BE49-F238E27FC236}">
                <a16:creationId xmlns:a16="http://schemas.microsoft.com/office/drawing/2014/main" id="{14F34F08-A04F-72CF-BB90-CF61C8B401F1}"/>
              </a:ext>
            </a:extLst>
          </p:cNvPr>
          <p:cNvSpPr/>
          <p:nvPr userDrawn="1"/>
        </p:nvSpPr>
        <p:spPr>
          <a:xfrm>
            <a:off x="426000" y="4523534"/>
            <a:ext cx="5616000" cy="1800000"/>
          </a:xfrm>
          <a:prstGeom prst="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solidFill>
                <a:schemeClr val="bg1"/>
              </a:solidFill>
            </a:endParaRPr>
          </a:p>
        </p:txBody>
      </p:sp>
      <p:sp>
        <p:nvSpPr>
          <p:cNvPr id="18" name="Rectangle 17">
            <a:extLst>
              <a:ext uri="{FF2B5EF4-FFF2-40B4-BE49-F238E27FC236}">
                <a16:creationId xmlns:a16="http://schemas.microsoft.com/office/drawing/2014/main" id="{6F929082-9123-049D-2074-27EA8D8BE06D}"/>
              </a:ext>
            </a:extLst>
          </p:cNvPr>
          <p:cNvSpPr/>
          <p:nvPr userDrawn="1"/>
        </p:nvSpPr>
        <p:spPr>
          <a:xfrm>
            <a:off x="6174031" y="4523534"/>
            <a:ext cx="5616000" cy="1800000"/>
          </a:xfrm>
          <a:prstGeom prst="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solidFill>
                <a:schemeClr val="bg1"/>
              </a:solidFill>
            </a:endParaRPr>
          </a:p>
        </p:txBody>
      </p:sp>
      <p:sp>
        <p:nvSpPr>
          <p:cNvPr id="16" name="Free-form: Shape 15">
            <a:extLst>
              <a:ext uri="{FF2B5EF4-FFF2-40B4-BE49-F238E27FC236}">
                <a16:creationId xmlns:a16="http://schemas.microsoft.com/office/drawing/2014/main" id="{3B024DC5-BEC0-C9DD-4749-7806076988A1}"/>
              </a:ext>
            </a:extLst>
          </p:cNvPr>
          <p:cNvSpPr/>
          <p:nvPr userDrawn="1"/>
        </p:nvSpPr>
        <p:spPr>
          <a:xfrm>
            <a:off x="9789344" y="0"/>
            <a:ext cx="2402656" cy="1851564"/>
          </a:xfrm>
          <a:custGeom>
            <a:avLst/>
            <a:gdLst>
              <a:gd name="connsiteX0" fmla="*/ 0 w 2402656"/>
              <a:gd name="connsiteY0" fmla="*/ 0 h 1851564"/>
              <a:gd name="connsiteX1" fmla="*/ 2402656 w 2402656"/>
              <a:gd name="connsiteY1" fmla="*/ 0 h 1851564"/>
              <a:gd name="connsiteX2" fmla="*/ 2402656 w 2402656"/>
              <a:gd name="connsiteY2" fmla="*/ 1851564 h 1851564"/>
              <a:gd name="connsiteX3" fmla="*/ 564939 w 2402656"/>
              <a:gd name="connsiteY3" fmla="*/ 1530738 h 1851564"/>
            </a:gdLst>
            <a:ahLst/>
            <a:cxnLst>
              <a:cxn ang="0">
                <a:pos x="connsiteX0" y="connsiteY0"/>
              </a:cxn>
              <a:cxn ang="0">
                <a:pos x="connsiteX1" y="connsiteY1"/>
              </a:cxn>
              <a:cxn ang="0">
                <a:pos x="connsiteX2" y="connsiteY2"/>
              </a:cxn>
              <a:cxn ang="0">
                <a:pos x="connsiteX3" y="connsiteY3"/>
              </a:cxn>
            </a:cxnLst>
            <a:rect l="l" t="t" r="r" b="b"/>
            <a:pathLst>
              <a:path w="2402656" h="1851564">
                <a:moveTo>
                  <a:pt x="0" y="0"/>
                </a:moveTo>
                <a:lnTo>
                  <a:pt x="2402656" y="0"/>
                </a:lnTo>
                <a:lnTo>
                  <a:pt x="2402656" y="1851564"/>
                </a:lnTo>
                <a:lnTo>
                  <a:pt x="564939" y="153073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dirty="0">
              <a:solidFill>
                <a:schemeClr val="bg1"/>
              </a:solidFill>
            </a:endParaRPr>
          </a:p>
        </p:txBody>
      </p:sp>
      <p:pic>
        <p:nvPicPr>
          <p:cNvPr id="17" name="Picture 16" descr="A picture containing graphics, font, graphic design, design&#10;&#10;Description automatically generated">
            <a:extLst>
              <a:ext uri="{FF2B5EF4-FFF2-40B4-BE49-F238E27FC236}">
                <a16:creationId xmlns:a16="http://schemas.microsoft.com/office/drawing/2014/main" id="{D593A9CA-9E70-E7D0-3AC9-5F99378A96F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490279" y="463328"/>
            <a:ext cx="1299752" cy="579473"/>
          </a:xfrm>
          <a:prstGeom prst="rect">
            <a:avLst/>
          </a:prstGeom>
        </p:spPr>
      </p:pic>
      <p:sp>
        <p:nvSpPr>
          <p:cNvPr id="20" name="Text Placeholder 18">
            <a:extLst>
              <a:ext uri="{FF2B5EF4-FFF2-40B4-BE49-F238E27FC236}">
                <a16:creationId xmlns:a16="http://schemas.microsoft.com/office/drawing/2014/main" id="{937A354A-9256-3CD2-8894-7EA17F492120}"/>
              </a:ext>
            </a:extLst>
          </p:cNvPr>
          <p:cNvSpPr>
            <a:spLocks noGrp="1"/>
          </p:cNvSpPr>
          <p:nvPr>
            <p:ph type="body" sz="quarter" idx="19"/>
          </p:nvPr>
        </p:nvSpPr>
        <p:spPr>
          <a:xfrm>
            <a:off x="1974000" y="2174634"/>
            <a:ext cx="2520000" cy="360000"/>
          </a:xfrm>
          <a:prstGeom prst="parallelogram">
            <a:avLst>
              <a:gd name="adj" fmla="val 25000"/>
            </a:avLst>
          </a:prstGeom>
          <a:solidFill>
            <a:schemeClr val="accent1"/>
          </a:solidFill>
        </p:spPr>
        <p:txBody>
          <a:bodyPr wrap="none" anchor="ctr">
            <a:spAutoFit/>
          </a:bodyPr>
          <a:lstStyle>
            <a:lvl1pPr marL="265113" indent="-265113" algn="ctr">
              <a:lnSpc>
                <a:spcPct val="100000"/>
              </a:lnSpc>
              <a:spcAft>
                <a:spcPts val="3000"/>
              </a:spcAft>
              <a:buNone/>
              <a:defRPr lang="en-GB" sz="1800" b="1" kern="1200" dirty="0" smtClean="0">
                <a:solidFill>
                  <a:schemeClr val="bg1"/>
                </a:solidFill>
                <a:latin typeface="+mj-lt"/>
                <a:ea typeface="+mn-ea"/>
                <a:cs typeface="EDF 2020" panose="020B0503020203020204" pitchFamily="34" charset="77"/>
              </a:defRPr>
            </a:lvl1pPr>
          </a:lstStyle>
          <a:p>
            <a:pPr marL="0" lvl="0" indent="0" algn="l" defTabSz="914354" rtl="0" eaLnBrk="1" latinLnBrk="0" hangingPunct="1">
              <a:lnSpc>
                <a:spcPct val="90000"/>
              </a:lnSpc>
              <a:spcBef>
                <a:spcPts val="1000"/>
              </a:spcBef>
              <a:spcAft>
                <a:spcPts val="2200"/>
              </a:spcAft>
              <a:buFont typeface="Arial" panose="020B0604020202020204" pitchFamily="34" charset="0"/>
              <a:buNone/>
            </a:pPr>
            <a:r>
              <a:rPr lang="en-US"/>
              <a:t>Click to edit Master text styles</a:t>
            </a:r>
          </a:p>
        </p:txBody>
      </p:sp>
      <p:sp>
        <p:nvSpPr>
          <p:cNvPr id="21" name="Text Placeholder 18">
            <a:extLst>
              <a:ext uri="{FF2B5EF4-FFF2-40B4-BE49-F238E27FC236}">
                <a16:creationId xmlns:a16="http://schemas.microsoft.com/office/drawing/2014/main" id="{2BD595EE-6863-5854-9847-081AB672B238}"/>
              </a:ext>
            </a:extLst>
          </p:cNvPr>
          <p:cNvSpPr>
            <a:spLocks noGrp="1"/>
          </p:cNvSpPr>
          <p:nvPr>
            <p:ph type="body" sz="quarter" idx="20"/>
          </p:nvPr>
        </p:nvSpPr>
        <p:spPr>
          <a:xfrm>
            <a:off x="7722031" y="2174634"/>
            <a:ext cx="2520000" cy="360000"/>
          </a:xfrm>
          <a:prstGeom prst="parallelogram">
            <a:avLst>
              <a:gd name="adj" fmla="val 25000"/>
            </a:avLst>
          </a:prstGeom>
          <a:solidFill>
            <a:schemeClr val="accent1"/>
          </a:solidFill>
        </p:spPr>
        <p:txBody>
          <a:bodyPr wrap="none" anchor="ctr">
            <a:spAutoFit/>
          </a:bodyPr>
          <a:lstStyle>
            <a:lvl1pPr marL="265113" indent="-265113" algn="ctr">
              <a:lnSpc>
                <a:spcPct val="100000"/>
              </a:lnSpc>
              <a:spcAft>
                <a:spcPts val="3000"/>
              </a:spcAft>
              <a:buNone/>
              <a:defRPr lang="en-GB" sz="1800" b="1" kern="1200" dirty="0" smtClean="0">
                <a:solidFill>
                  <a:schemeClr val="bg1"/>
                </a:solidFill>
                <a:latin typeface="+mj-lt"/>
                <a:ea typeface="+mn-ea"/>
                <a:cs typeface="EDF 2020" panose="020B0503020203020204" pitchFamily="34" charset="77"/>
              </a:defRPr>
            </a:lvl1pPr>
          </a:lstStyle>
          <a:p>
            <a:pPr marL="0" lvl="0" indent="0" algn="l" defTabSz="914354" rtl="0" eaLnBrk="1" latinLnBrk="0" hangingPunct="1">
              <a:lnSpc>
                <a:spcPct val="90000"/>
              </a:lnSpc>
              <a:spcBef>
                <a:spcPts val="1000"/>
              </a:spcBef>
              <a:spcAft>
                <a:spcPts val="2200"/>
              </a:spcAft>
              <a:buFont typeface="Arial" panose="020B0604020202020204" pitchFamily="34" charset="0"/>
              <a:buNone/>
            </a:pPr>
            <a:r>
              <a:rPr lang="en-US"/>
              <a:t>Click to edit Master text styles</a:t>
            </a:r>
          </a:p>
        </p:txBody>
      </p:sp>
      <p:sp>
        <p:nvSpPr>
          <p:cNvPr id="23" name="Text Placeholder 18">
            <a:extLst>
              <a:ext uri="{FF2B5EF4-FFF2-40B4-BE49-F238E27FC236}">
                <a16:creationId xmlns:a16="http://schemas.microsoft.com/office/drawing/2014/main" id="{B16B83BD-1870-C49F-70E6-998FE5C68E2F}"/>
              </a:ext>
            </a:extLst>
          </p:cNvPr>
          <p:cNvSpPr>
            <a:spLocks noGrp="1"/>
          </p:cNvSpPr>
          <p:nvPr>
            <p:ph type="body" sz="quarter" idx="21"/>
          </p:nvPr>
        </p:nvSpPr>
        <p:spPr>
          <a:xfrm>
            <a:off x="1974000" y="4311825"/>
            <a:ext cx="2520000" cy="360000"/>
          </a:xfrm>
          <a:prstGeom prst="parallelogram">
            <a:avLst>
              <a:gd name="adj" fmla="val 25000"/>
            </a:avLst>
          </a:prstGeom>
          <a:solidFill>
            <a:schemeClr val="accent1"/>
          </a:solidFill>
        </p:spPr>
        <p:txBody>
          <a:bodyPr wrap="none" anchor="ctr">
            <a:spAutoFit/>
          </a:bodyPr>
          <a:lstStyle>
            <a:lvl1pPr marL="265113" indent="-265113" algn="ctr">
              <a:lnSpc>
                <a:spcPct val="100000"/>
              </a:lnSpc>
              <a:spcAft>
                <a:spcPts val="3000"/>
              </a:spcAft>
              <a:buNone/>
              <a:defRPr lang="en-GB" sz="1800" b="1" kern="1200" dirty="0" smtClean="0">
                <a:solidFill>
                  <a:schemeClr val="bg1"/>
                </a:solidFill>
                <a:latin typeface="+mj-lt"/>
                <a:ea typeface="+mn-ea"/>
                <a:cs typeface="EDF 2020" panose="020B0503020203020204" pitchFamily="34" charset="77"/>
              </a:defRPr>
            </a:lvl1pPr>
          </a:lstStyle>
          <a:p>
            <a:pPr marL="0" lvl="0" indent="0" algn="l" defTabSz="914354" rtl="0" eaLnBrk="1" latinLnBrk="0" hangingPunct="1">
              <a:lnSpc>
                <a:spcPct val="90000"/>
              </a:lnSpc>
              <a:spcBef>
                <a:spcPts val="1000"/>
              </a:spcBef>
              <a:spcAft>
                <a:spcPts val="2200"/>
              </a:spcAft>
              <a:buFont typeface="Arial" panose="020B0604020202020204" pitchFamily="34" charset="0"/>
              <a:buNone/>
            </a:pPr>
            <a:r>
              <a:rPr lang="en-US"/>
              <a:t>Click to edit Master text styles</a:t>
            </a:r>
          </a:p>
        </p:txBody>
      </p:sp>
      <p:sp>
        <p:nvSpPr>
          <p:cNvPr id="24" name="Text Placeholder 18">
            <a:extLst>
              <a:ext uri="{FF2B5EF4-FFF2-40B4-BE49-F238E27FC236}">
                <a16:creationId xmlns:a16="http://schemas.microsoft.com/office/drawing/2014/main" id="{529D43A0-598A-3713-D1F6-E31D40307958}"/>
              </a:ext>
            </a:extLst>
          </p:cNvPr>
          <p:cNvSpPr>
            <a:spLocks noGrp="1"/>
          </p:cNvSpPr>
          <p:nvPr>
            <p:ph type="body" sz="quarter" idx="22"/>
          </p:nvPr>
        </p:nvSpPr>
        <p:spPr>
          <a:xfrm>
            <a:off x="7722031" y="4311825"/>
            <a:ext cx="2520000" cy="360000"/>
          </a:xfrm>
          <a:prstGeom prst="parallelogram">
            <a:avLst>
              <a:gd name="adj" fmla="val 25000"/>
            </a:avLst>
          </a:prstGeom>
          <a:solidFill>
            <a:schemeClr val="accent1"/>
          </a:solidFill>
        </p:spPr>
        <p:txBody>
          <a:bodyPr wrap="none" anchor="ctr">
            <a:spAutoFit/>
          </a:bodyPr>
          <a:lstStyle>
            <a:lvl1pPr marL="265113" indent="-265113" algn="ctr">
              <a:lnSpc>
                <a:spcPct val="100000"/>
              </a:lnSpc>
              <a:spcAft>
                <a:spcPts val="3000"/>
              </a:spcAft>
              <a:buNone/>
              <a:defRPr lang="en-GB" sz="1800" b="1" kern="1200" dirty="0" smtClean="0">
                <a:solidFill>
                  <a:schemeClr val="bg1"/>
                </a:solidFill>
                <a:latin typeface="+mj-lt"/>
                <a:ea typeface="+mn-ea"/>
                <a:cs typeface="EDF 2020" panose="020B0503020203020204" pitchFamily="34" charset="77"/>
              </a:defRPr>
            </a:lvl1pPr>
          </a:lstStyle>
          <a:p>
            <a:pPr marL="0" lvl="0" indent="0" algn="l" defTabSz="914354" rtl="0" eaLnBrk="1" latinLnBrk="0" hangingPunct="1">
              <a:lnSpc>
                <a:spcPct val="90000"/>
              </a:lnSpc>
              <a:spcBef>
                <a:spcPts val="1000"/>
              </a:spcBef>
              <a:spcAft>
                <a:spcPts val="2200"/>
              </a:spcAft>
              <a:buFont typeface="Arial" panose="020B0604020202020204" pitchFamily="34" charset="0"/>
              <a:buNone/>
            </a:pPr>
            <a:r>
              <a:rPr lang="en-US"/>
              <a:t>Click to edit Master text styles</a:t>
            </a:r>
          </a:p>
        </p:txBody>
      </p:sp>
      <p:sp>
        <p:nvSpPr>
          <p:cNvPr id="27" name="Text Placeholder 26">
            <a:extLst>
              <a:ext uri="{FF2B5EF4-FFF2-40B4-BE49-F238E27FC236}">
                <a16:creationId xmlns:a16="http://schemas.microsoft.com/office/drawing/2014/main" id="{37160F7D-009C-155F-6C9F-AA05F91789C9}"/>
              </a:ext>
            </a:extLst>
          </p:cNvPr>
          <p:cNvSpPr>
            <a:spLocks noGrp="1"/>
          </p:cNvSpPr>
          <p:nvPr>
            <p:ph type="body" sz="quarter" idx="23"/>
          </p:nvPr>
        </p:nvSpPr>
        <p:spPr>
          <a:xfrm>
            <a:off x="543527" y="2658156"/>
            <a:ext cx="5380947" cy="1440000"/>
          </a:xfrm>
        </p:spPr>
        <p:txBody>
          <a:bodyPr anchor="t"/>
          <a:lstStyle>
            <a:lvl1pPr>
              <a:defRPr sz="1200">
                <a:latin typeface="+mn-lt"/>
              </a:defRPr>
            </a:lvl1pPr>
            <a:lvl2pPr>
              <a:defRPr sz="1200">
                <a:latin typeface="+mn-lt"/>
              </a:defRPr>
            </a:lvl2pPr>
            <a:lvl3pPr>
              <a:defRPr sz="1200">
                <a:latin typeface="+mn-lt"/>
              </a:defRPr>
            </a:lvl3pPr>
            <a:lvl4pPr>
              <a:defRPr sz="1200">
                <a:latin typeface="+mn-lt"/>
              </a:defRPr>
            </a:lvl4pPr>
            <a:lvl5pPr>
              <a:defRPr sz="12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9" name="Text Placeholder 26">
            <a:extLst>
              <a:ext uri="{FF2B5EF4-FFF2-40B4-BE49-F238E27FC236}">
                <a16:creationId xmlns:a16="http://schemas.microsoft.com/office/drawing/2014/main" id="{BD5FA806-8809-F289-FB27-07217331824E}"/>
              </a:ext>
            </a:extLst>
          </p:cNvPr>
          <p:cNvSpPr>
            <a:spLocks noGrp="1"/>
          </p:cNvSpPr>
          <p:nvPr>
            <p:ph type="body" sz="quarter" idx="24"/>
          </p:nvPr>
        </p:nvSpPr>
        <p:spPr>
          <a:xfrm>
            <a:off x="543527" y="4779581"/>
            <a:ext cx="5380947" cy="1440000"/>
          </a:xfrm>
        </p:spPr>
        <p:txBody>
          <a:bodyPr anchor="t"/>
          <a:lstStyle>
            <a:lvl1pPr>
              <a:defRPr sz="1200">
                <a:latin typeface="+mn-lt"/>
              </a:defRPr>
            </a:lvl1pPr>
            <a:lvl2pPr>
              <a:defRPr sz="1200">
                <a:latin typeface="+mn-lt"/>
              </a:defRPr>
            </a:lvl2pPr>
            <a:lvl3pPr>
              <a:defRPr sz="1200">
                <a:latin typeface="+mn-lt"/>
              </a:defRPr>
            </a:lvl3pPr>
            <a:lvl4pPr>
              <a:defRPr sz="1200">
                <a:latin typeface="+mn-lt"/>
              </a:defRPr>
            </a:lvl4pPr>
            <a:lvl5pPr>
              <a:defRPr sz="12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0" name="Text Placeholder 26">
            <a:extLst>
              <a:ext uri="{FF2B5EF4-FFF2-40B4-BE49-F238E27FC236}">
                <a16:creationId xmlns:a16="http://schemas.microsoft.com/office/drawing/2014/main" id="{44820EE1-0BFF-EA49-53D1-2E93F5604957}"/>
              </a:ext>
            </a:extLst>
          </p:cNvPr>
          <p:cNvSpPr>
            <a:spLocks noGrp="1"/>
          </p:cNvSpPr>
          <p:nvPr>
            <p:ph type="body" sz="quarter" idx="25"/>
          </p:nvPr>
        </p:nvSpPr>
        <p:spPr>
          <a:xfrm>
            <a:off x="6291558" y="2658156"/>
            <a:ext cx="5380947" cy="1440000"/>
          </a:xfrm>
        </p:spPr>
        <p:txBody>
          <a:bodyPr anchor="t"/>
          <a:lstStyle>
            <a:lvl1pPr>
              <a:defRPr sz="1200">
                <a:latin typeface="+mn-lt"/>
              </a:defRPr>
            </a:lvl1pPr>
            <a:lvl2pPr>
              <a:defRPr sz="1200">
                <a:latin typeface="+mn-lt"/>
              </a:defRPr>
            </a:lvl2pPr>
            <a:lvl3pPr>
              <a:defRPr sz="1200">
                <a:latin typeface="+mn-lt"/>
              </a:defRPr>
            </a:lvl3pPr>
            <a:lvl4pPr>
              <a:defRPr sz="1200">
                <a:latin typeface="+mn-lt"/>
              </a:defRPr>
            </a:lvl4pPr>
            <a:lvl5pPr>
              <a:defRPr sz="12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1" name="Text Placeholder 26">
            <a:extLst>
              <a:ext uri="{FF2B5EF4-FFF2-40B4-BE49-F238E27FC236}">
                <a16:creationId xmlns:a16="http://schemas.microsoft.com/office/drawing/2014/main" id="{023CE8AD-7D44-D171-DE8D-D9284A7898C9}"/>
              </a:ext>
            </a:extLst>
          </p:cNvPr>
          <p:cNvSpPr>
            <a:spLocks noGrp="1"/>
          </p:cNvSpPr>
          <p:nvPr>
            <p:ph type="body" sz="quarter" idx="26"/>
          </p:nvPr>
        </p:nvSpPr>
        <p:spPr>
          <a:xfrm>
            <a:off x="6291558" y="4779581"/>
            <a:ext cx="5380947" cy="1440000"/>
          </a:xfrm>
        </p:spPr>
        <p:txBody>
          <a:bodyPr anchor="t"/>
          <a:lstStyle>
            <a:lvl1pPr>
              <a:defRPr sz="1200">
                <a:latin typeface="+mn-lt"/>
              </a:defRPr>
            </a:lvl1pPr>
            <a:lvl2pPr>
              <a:defRPr sz="1200">
                <a:latin typeface="+mn-lt"/>
              </a:defRPr>
            </a:lvl2pPr>
            <a:lvl3pPr>
              <a:defRPr sz="1200">
                <a:latin typeface="+mn-lt"/>
              </a:defRPr>
            </a:lvl3pPr>
            <a:lvl4pPr>
              <a:defRPr sz="1200">
                <a:latin typeface="+mn-lt"/>
              </a:defRPr>
            </a:lvl4pPr>
            <a:lvl5pPr>
              <a:defRPr sz="12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Content Placeholder 6">
            <a:extLst>
              <a:ext uri="{FF2B5EF4-FFF2-40B4-BE49-F238E27FC236}">
                <a16:creationId xmlns:a16="http://schemas.microsoft.com/office/drawing/2014/main" id="{D29FF4BC-5883-EB07-68C3-1DFA32EBFB9F}"/>
              </a:ext>
            </a:extLst>
          </p:cNvPr>
          <p:cNvSpPr>
            <a:spLocks noGrp="1"/>
          </p:cNvSpPr>
          <p:nvPr>
            <p:ph sz="quarter" idx="15"/>
          </p:nvPr>
        </p:nvSpPr>
        <p:spPr>
          <a:xfrm>
            <a:off x="381598" y="1173531"/>
            <a:ext cx="8460000" cy="684000"/>
          </a:xfrm>
          <a:prstGeom prst="parallelogram">
            <a:avLst/>
          </a:prstGeom>
          <a:solidFill>
            <a:schemeClr val="accent1"/>
          </a:solidFill>
        </p:spPr>
        <p:txBody>
          <a:bodyPr vert="horz" wrap="none" lIns="0" tIns="36000" rIns="0" bIns="36000" rtlCol="0" anchor="ctr">
            <a:spAutoFit/>
          </a:bodyPr>
          <a:lstStyle>
            <a:lvl1pPr marL="0" indent="0">
              <a:buNone/>
              <a:defRPr lang="en-GB" sz="2400" b="1" dirty="0">
                <a:solidFill>
                  <a:schemeClr val="bg1"/>
                </a:solidFill>
                <a:latin typeface="+mj-lt"/>
                <a:ea typeface="+mn-ea"/>
                <a:cs typeface="EDF 2020" panose="020B0503020203020204" pitchFamily="34" charset="77"/>
              </a:defRPr>
            </a:lvl1pPr>
          </a:lstStyle>
          <a:p>
            <a:pPr marL="228578" lvl="0" indent="-228578" defTabSz="914354">
              <a:lnSpc>
                <a:spcPct val="100000"/>
              </a:lnSpc>
              <a:spcAft>
                <a:spcPts val="2200"/>
              </a:spcAft>
            </a:pPr>
            <a:r>
              <a:rPr lang="en-US"/>
              <a:t>Click to edit Master text styles</a:t>
            </a:r>
          </a:p>
        </p:txBody>
      </p:sp>
      <p:sp>
        <p:nvSpPr>
          <p:cNvPr id="13" name="Content Placeholder 6">
            <a:extLst>
              <a:ext uri="{FF2B5EF4-FFF2-40B4-BE49-F238E27FC236}">
                <a16:creationId xmlns:a16="http://schemas.microsoft.com/office/drawing/2014/main" id="{9CAF53B9-ED52-87E9-B8D7-CB1F351D9FC7}"/>
              </a:ext>
            </a:extLst>
          </p:cNvPr>
          <p:cNvSpPr>
            <a:spLocks noGrp="1"/>
          </p:cNvSpPr>
          <p:nvPr>
            <p:ph sz="quarter" idx="14"/>
          </p:nvPr>
        </p:nvSpPr>
        <p:spPr>
          <a:xfrm>
            <a:off x="449999" y="381530"/>
            <a:ext cx="8460000" cy="684000"/>
          </a:xfrm>
          <a:prstGeom prst="parallelogram">
            <a:avLst>
              <a:gd name="adj" fmla="val 25000"/>
            </a:avLst>
          </a:prstGeom>
          <a:solidFill>
            <a:schemeClr val="accent1"/>
          </a:solidFill>
        </p:spPr>
        <p:txBody>
          <a:bodyPr vert="horz" wrap="none" lIns="0" tIns="36000" rIns="0" bIns="36000" rtlCol="0" anchor="ctr">
            <a:spAutoFit/>
          </a:bodyPr>
          <a:lstStyle>
            <a:lvl1pPr marL="0" indent="0">
              <a:buNone/>
              <a:defRPr lang="en-GB" sz="2400" b="1" dirty="0">
                <a:solidFill>
                  <a:schemeClr val="bg1"/>
                </a:solidFill>
                <a:latin typeface="+mj-lt"/>
                <a:ea typeface="+mn-ea"/>
                <a:cs typeface="EDF 2020" panose="020B0503020203020204" pitchFamily="34" charset="77"/>
              </a:defRPr>
            </a:lvl1pPr>
          </a:lstStyle>
          <a:p>
            <a:pPr marL="228578" lvl="0" indent="-228578" defTabSz="914354">
              <a:lnSpc>
                <a:spcPct val="100000"/>
              </a:lnSpc>
              <a:spcAft>
                <a:spcPts val="2200"/>
              </a:spcAft>
            </a:pPr>
            <a:r>
              <a:rPr lang="en-US"/>
              <a:t>Click to edit Master text styles</a:t>
            </a:r>
          </a:p>
        </p:txBody>
      </p:sp>
    </p:spTree>
    <p:extLst>
      <p:ext uri="{BB962C8B-B14F-4D97-AF65-F5344CB8AC3E}">
        <p14:creationId xmlns:p14="http://schemas.microsoft.com/office/powerpoint/2010/main" val="24080576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DIVIDER SLIDE LAYOUT 1 (W)">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BCC8B4AE-E236-A9C6-D151-3386BE51E708}"/>
              </a:ext>
            </a:extLst>
          </p:cNvPr>
          <p:cNvSpPr/>
          <p:nvPr userDrawn="1"/>
        </p:nvSpPr>
        <p:spPr>
          <a:xfrm>
            <a:off x="9789344" y="0"/>
            <a:ext cx="2402656" cy="1851564"/>
          </a:xfrm>
          <a:custGeom>
            <a:avLst/>
            <a:gdLst>
              <a:gd name="connsiteX0" fmla="*/ 0 w 2402656"/>
              <a:gd name="connsiteY0" fmla="*/ 0 h 1851564"/>
              <a:gd name="connsiteX1" fmla="*/ 2402656 w 2402656"/>
              <a:gd name="connsiteY1" fmla="*/ 0 h 1851564"/>
              <a:gd name="connsiteX2" fmla="*/ 2402656 w 2402656"/>
              <a:gd name="connsiteY2" fmla="*/ 1851564 h 1851564"/>
              <a:gd name="connsiteX3" fmla="*/ 564939 w 2402656"/>
              <a:gd name="connsiteY3" fmla="*/ 1530738 h 1851564"/>
            </a:gdLst>
            <a:ahLst/>
            <a:cxnLst>
              <a:cxn ang="0">
                <a:pos x="connsiteX0" y="connsiteY0"/>
              </a:cxn>
              <a:cxn ang="0">
                <a:pos x="connsiteX1" y="connsiteY1"/>
              </a:cxn>
              <a:cxn ang="0">
                <a:pos x="connsiteX2" y="connsiteY2"/>
              </a:cxn>
              <a:cxn ang="0">
                <a:pos x="connsiteX3" y="connsiteY3"/>
              </a:cxn>
            </a:cxnLst>
            <a:rect l="l" t="t" r="r" b="b"/>
            <a:pathLst>
              <a:path w="2402656" h="1851564">
                <a:moveTo>
                  <a:pt x="0" y="0"/>
                </a:moveTo>
                <a:lnTo>
                  <a:pt x="2402656" y="0"/>
                </a:lnTo>
                <a:lnTo>
                  <a:pt x="2402656" y="1851564"/>
                </a:lnTo>
                <a:lnTo>
                  <a:pt x="564939" y="153073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dirty="0">
              <a:solidFill>
                <a:schemeClr val="bg1"/>
              </a:solidFill>
            </a:endParaRPr>
          </a:p>
        </p:txBody>
      </p:sp>
      <p:pic>
        <p:nvPicPr>
          <p:cNvPr id="9" name="Picture 8" descr="A picture containing graphics, font, graphic design, design&#10;&#10;Description automatically generated">
            <a:extLst>
              <a:ext uri="{FF2B5EF4-FFF2-40B4-BE49-F238E27FC236}">
                <a16:creationId xmlns:a16="http://schemas.microsoft.com/office/drawing/2014/main" id="{4FAF567A-6E4C-AC50-B42F-877FAF62058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90279" y="463328"/>
            <a:ext cx="1299752" cy="579473"/>
          </a:xfrm>
          <a:prstGeom prst="rect">
            <a:avLst/>
          </a:prstGeom>
        </p:spPr>
      </p:pic>
      <p:sp>
        <p:nvSpPr>
          <p:cNvPr id="3" name="Content Placeholder 6">
            <a:extLst>
              <a:ext uri="{FF2B5EF4-FFF2-40B4-BE49-F238E27FC236}">
                <a16:creationId xmlns:a16="http://schemas.microsoft.com/office/drawing/2014/main" id="{0A9EB35A-0983-700D-8E3B-40B07C28185B}"/>
              </a:ext>
            </a:extLst>
          </p:cNvPr>
          <p:cNvSpPr>
            <a:spLocks noGrp="1"/>
          </p:cNvSpPr>
          <p:nvPr>
            <p:ph sz="quarter" idx="13"/>
          </p:nvPr>
        </p:nvSpPr>
        <p:spPr>
          <a:xfrm>
            <a:off x="4157882" y="3615080"/>
            <a:ext cx="6660000" cy="1026941"/>
          </a:xfrm>
          <a:prstGeom prst="parallelogram">
            <a:avLst/>
          </a:prstGeom>
          <a:solidFill>
            <a:schemeClr val="accent1"/>
          </a:solidFill>
        </p:spPr>
        <p:txBody>
          <a:bodyPr wrap="none" lIns="0" tIns="36000" bIns="36000" anchor="b">
            <a:spAutoFit/>
          </a:bodyPr>
          <a:lstStyle>
            <a:lvl1pPr marL="0" indent="0">
              <a:buNone/>
              <a:defRPr lang="en-GB" sz="5400" b="1" kern="1200" dirty="0" smtClean="0">
                <a:solidFill>
                  <a:schemeClr val="bg1"/>
                </a:solidFill>
                <a:latin typeface="+mj-lt"/>
                <a:ea typeface="+mn-ea"/>
                <a:cs typeface="EDF 2020" panose="020B0503020203020204" pitchFamily="34" charset="77"/>
              </a:defRPr>
            </a:lvl1pPr>
            <a:lvl2pPr marL="457156" indent="0">
              <a:buNone/>
              <a:defRPr/>
            </a:lvl2pPr>
          </a:lstStyle>
          <a:p>
            <a:pPr marL="0" lvl="0" indent="0" algn="l" defTabSz="914354" rtl="0" eaLnBrk="1" latinLnBrk="0" hangingPunct="1">
              <a:lnSpc>
                <a:spcPct val="90000"/>
              </a:lnSpc>
              <a:spcBef>
                <a:spcPts val="1000"/>
              </a:spcBef>
              <a:spcAft>
                <a:spcPts val="2200"/>
              </a:spcAft>
              <a:buFont typeface="Arial" panose="020B0604020202020204" pitchFamily="34" charset="0"/>
              <a:buNone/>
            </a:pPr>
            <a:r>
              <a:rPr lang="en-US"/>
              <a:t>Click to edit Master text styles</a:t>
            </a:r>
          </a:p>
        </p:txBody>
      </p:sp>
      <p:sp>
        <p:nvSpPr>
          <p:cNvPr id="5" name="Content Placeholder 6">
            <a:extLst>
              <a:ext uri="{FF2B5EF4-FFF2-40B4-BE49-F238E27FC236}">
                <a16:creationId xmlns:a16="http://schemas.microsoft.com/office/drawing/2014/main" id="{CDADA6BF-08F3-4C4E-8C9E-42660ADFB146}"/>
              </a:ext>
            </a:extLst>
          </p:cNvPr>
          <p:cNvSpPr>
            <a:spLocks noGrp="1"/>
          </p:cNvSpPr>
          <p:nvPr>
            <p:ph sz="quarter" idx="15"/>
          </p:nvPr>
        </p:nvSpPr>
        <p:spPr>
          <a:xfrm>
            <a:off x="3905266" y="2456670"/>
            <a:ext cx="6840000" cy="1026941"/>
          </a:xfrm>
          <a:prstGeom prst="parallelogram">
            <a:avLst/>
          </a:prstGeom>
          <a:solidFill>
            <a:schemeClr val="accent1"/>
          </a:solidFill>
        </p:spPr>
        <p:txBody>
          <a:bodyPr wrap="none" lIns="0" tIns="36000" bIns="36000" anchor="b">
            <a:spAutoFit/>
          </a:bodyPr>
          <a:lstStyle>
            <a:lvl1pPr marL="0" indent="0">
              <a:buNone/>
              <a:defRPr lang="en-GB" sz="5400" b="1" kern="1200" dirty="0" smtClean="0">
                <a:solidFill>
                  <a:schemeClr val="bg1"/>
                </a:solidFill>
                <a:latin typeface="+mj-lt"/>
                <a:ea typeface="+mn-ea"/>
                <a:cs typeface="EDF 2020" panose="020B0503020203020204" pitchFamily="34" charset="77"/>
              </a:defRPr>
            </a:lvl1pPr>
            <a:lvl2pPr marL="457156" indent="0">
              <a:buNone/>
              <a:defRPr/>
            </a:lvl2pPr>
          </a:lstStyle>
          <a:p>
            <a:pPr marL="0" lvl="0" indent="0" algn="l" defTabSz="914354" rtl="0" eaLnBrk="1" latinLnBrk="0" hangingPunct="1">
              <a:lnSpc>
                <a:spcPct val="90000"/>
              </a:lnSpc>
              <a:spcBef>
                <a:spcPts val="1000"/>
              </a:spcBef>
              <a:spcAft>
                <a:spcPts val="2200"/>
              </a:spcAft>
              <a:buFont typeface="Arial" panose="020B0604020202020204" pitchFamily="34" charset="0"/>
              <a:buNone/>
            </a:pPr>
            <a:r>
              <a:rPr lang="en-US"/>
              <a:t>Click to edit Master text styles</a:t>
            </a:r>
          </a:p>
        </p:txBody>
      </p:sp>
    </p:spTree>
    <p:extLst>
      <p:ext uri="{BB962C8B-B14F-4D97-AF65-F5344CB8AC3E}">
        <p14:creationId xmlns:p14="http://schemas.microsoft.com/office/powerpoint/2010/main" val="408606995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VIDER SLIDE LAYOUT 2 (W)">
    <p:bg>
      <p:bgPr>
        <a:solidFill>
          <a:schemeClr val="bg1"/>
        </a:solidFill>
        <a:effectLst/>
      </p:bgPr>
    </p:bg>
    <p:spTree>
      <p:nvGrpSpPr>
        <p:cNvPr id="1" name=""/>
        <p:cNvGrpSpPr/>
        <p:nvPr/>
      </p:nvGrpSpPr>
      <p:grpSpPr>
        <a:xfrm>
          <a:off x="0" y="0"/>
          <a:ext cx="0" cy="0"/>
          <a:chOff x="0" y="0"/>
          <a:chExt cx="0" cy="0"/>
        </a:xfrm>
      </p:grpSpPr>
      <p:sp>
        <p:nvSpPr>
          <p:cNvPr id="6" name="Content Placeholder 6">
            <a:extLst>
              <a:ext uri="{FF2B5EF4-FFF2-40B4-BE49-F238E27FC236}">
                <a16:creationId xmlns:a16="http://schemas.microsoft.com/office/drawing/2014/main" id="{80229987-246C-D532-0E5F-92C1E03E6E37}"/>
              </a:ext>
            </a:extLst>
          </p:cNvPr>
          <p:cNvSpPr>
            <a:spLocks noGrp="1"/>
          </p:cNvSpPr>
          <p:nvPr>
            <p:ph sz="quarter" idx="13"/>
          </p:nvPr>
        </p:nvSpPr>
        <p:spPr>
          <a:xfrm>
            <a:off x="1007489" y="2662152"/>
            <a:ext cx="5241483" cy="1026941"/>
          </a:xfrm>
          <a:prstGeom prst="parallelogram">
            <a:avLst/>
          </a:prstGeom>
          <a:solidFill>
            <a:schemeClr val="accent1"/>
          </a:solidFill>
        </p:spPr>
        <p:txBody>
          <a:bodyPr wrap="none" lIns="0" tIns="36000" bIns="36000" anchor="b">
            <a:spAutoFit/>
          </a:bodyPr>
          <a:lstStyle>
            <a:lvl1pPr marL="0" indent="0">
              <a:buNone/>
              <a:defRPr lang="en-GB" sz="5400" b="1" kern="1200" dirty="0" smtClean="0">
                <a:solidFill>
                  <a:schemeClr val="bg1"/>
                </a:solidFill>
                <a:latin typeface="+mj-lt"/>
                <a:ea typeface="+mn-ea"/>
                <a:cs typeface="EDF 2020" panose="020B0503020203020204" pitchFamily="34" charset="77"/>
              </a:defRPr>
            </a:lvl1pPr>
            <a:lvl2pPr marL="457156" indent="0">
              <a:buNone/>
              <a:defRPr/>
            </a:lvl2pPr>
          </a:lstStyle>
          <a:p>
            <a:pPr marL="0" lvl="0" indent="0" algn="l" defTabSz="914354" rtl="0" eaLnBrk="1" latinLnBrk="0" hangingPunct="1">
              <a:lnSpc>
                <a:spcPct val="90000"/>
              </a:lnSpc>
              <a:spcBef>
                <a:spcPts val="1000"/>
              </a:spcBef>
              <a:spcAft>
                <a:spcPts val="2200"/>
              </a:spcAft>
              <a:buFont typeface="Arial" panose="020B0604020202020204" pitchFamily="34" charset="0"/>
              <a:buNone/>
            </a:pPr>
            <a:r>
              <a:rPr lang="en-US"/>
              <a:t>Click to edit Master text styles</a:t>
            </a:r>
          </a:p>
        </p:txBody>
      </p:sp>
      <p:sp>
        <p:nvSpPr>
          <p:cNvPr id="8" name="Free-form: Shape 7">
            <a:extLst>
              <a:ext uri="{FF2B5EF4-FFF2-40B4-BE49-F238E27FC236}">
                <a16:creationId xmlns:a16="http://schemas.microsoft.com/office/drawing/2014/main" id="{BCC8B4AE-E236-A9C6-D151-3386BE51E708}"/>
              </a:ext>
            </a:extLst>
          </p:cNvPr>
          <p:cNvSpPr/>
          <p:nvPr userDrawn="1"/>
        </p:nvSpPr>
        <p:spPr>
          <a:xfrm>
            <a:off x="9789344" y="0"/>
            <a:ext cx="2402656" cy="1851564"/>
          </a:xfrm>
          <a:custGeom>
            <a:avLst/>
            <a:gdLst>
              <a:gd name="connsiteX0" fmla="*/ 0 w 2402656"/>
              <a:gd name="connsiteY0" fmla="*/ 0 h 1851564"/>
              <a:gd name="connsiteX1" fmla="*/ 2402656 w 2402656"/>
              <a:gd name="connsiteY1" fmla="*/ 0 h 1851564"/>
              <a:gd name="connsiteX2" fmla="*/ 2402656 w 2402656"/>
              <a:gd name="connsiteY2" fmla="*/ 1851564 h 1851564"/>
              <a:gd name="connsiteX3" fmla="*/ 564939 w 2402656"/>
              <a:gd name="connsiteY3" fmla="*/ 1530738 h 1851564"/>
            </a:gdLst>
            <a:ahLst/>
            <a:cxnLst>
              <a:cxn ang="0">
                <a:pos x="connsiteX0" y="connsiteY0"/>
              </a:cxn>
              <a:cxn ang="0">
                <a:pos x="connsiteX1" y="connsiteY1"/>
              </a:cxn>
              <a:cxn ang="0">
                <a:pos x="connsiteX2" y="connsiteY2"/>
              </a:cxn>
              <a:cxn ang="0">
                <a:pos x="connsiteX3" y="connsiteY3"/>
              </a:cxn>
            </a:cxnLst>
            <a:rect l="l" t="t" r="r" b="b"/>
            <a:pathLst>
              <a:path w="2402656" h="1851564">
                <a:moveTo>
                  <a:pt x="0" y="0"/>
                </a:moveTo>
                <a:lnTo>
                  <a:pt x="2402656" y="0"/>
                </a:lnTo>
                <a:lnTo>
                  <a:pt x="2402656" y="1851564"/>
                </a:lnTo>
                <a:lnTo>
                  <a:pt x="564939" y="153073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dirty="0">
              <a:solidFill>
                <a:schemeClr val="bg1"/>
              </a:solidFill>
            </a:endParaRPr>
          </a:p>
        </p:txBody>
      </p:sp>
      <p:sp>
        <p:nvSpPr>
          <p:cNvPr id="14" name="Content Placeholder 6">
            <a:extLst>
              <a:ext uri="{FF2B5EF4-FFF2-40B4-BE49-F238E27FC236}">
                <a16:creationId xmlns:a16="http://schemas.microsoft.com/office/drawing/2014/main" id="{7E8F14AD-713A-AF57-B698-1FA64E2BD4B6}"/>
              </a:ext>
            </a:extLst>
          </p:cNvPr>
          <p:cNvSpPr>
            <a:spLocks noGrp="1"/>
          </p:cNvSpPr>
          <p:nvPr>
            <p:ph sz="quarter" idx="15"/>
          </p:nvPr>
        </p:nvSpPr>
        <p:spPr>
          <a:xfrm>
            <a:off x="327365" y="1503742"/>
            <a:ext cx="5241483" cy="1026941"/>
          </a:xfrm>
          <a:prstGeom prst="parallelogram">
            <a:avLst/>
          </a:prstGeom>
          <a:solidFill>
            <a:schemeClr val="accent1"/>
          </a:solidFill>
        </p:spPr>
        <p:txBody>
          <a:bodyPr wrap="none" lIns="0" tIns="36000" bIns="36000" anchor="b">
            <a:spAutoFit/>
          </a:bodyPr>
          <a:lstStyle>
            <a:lvl1pPr marL="0" indent="0">
              <a:buNone/>
              <a:defRPr lang="en-GB" sz="5400" b="1" kern="1200" dirty="0" smtClean="0">
                <a:solidFill>
                  <a:schemeClr val="bg1"/>
                </a:solidFill>
                <a:latin typeface="+mj-lt"/>
                <a:ea typeface="+mn-ea"/>
                <a:cs typeface="EDF 2020" panose="020B0503020203020204" pitchFamily="34" charset="77"/>
              </a:defRPr>
            </a:lvl1pPr>
            <a:lvl2pPr marL="457156" indent="0">
              <a:buNone/>
              <a:defRPr/>
            </a:lvl2pPr>
          </a:lstStyle>
          <a:p>
            <a:pPr marL="0" lvl="0" indent="0" algn="l" defTabSz="914354" rtl="0" eaLnBrk="1" latinLnBrk="0" hangingPunct="1">
              <a:lnSpc>
                <a:spcPct val="90000"/>
              </a:lnSpc>
              <a:spcBef>
                <a:spcPts val="1000"/>
              </a:spcBef>
              <a:spcAft>
                <a:spcPts val="2200"/>
              </a:spcAft>
              <a:buFont typeface="Arial" panose="020B0604020202020204" pitchFamily="34" charset="0"/>
              <a:buNone/>
            </a:pPr>
            <a:r>
              <a:rPr lang="en-US"/>
              <a:t>Click to edit Master text styles</a:t>
            </a:r>
          </a:p>
        </p:txBody>
      </p:sp>
      <p:pic>
        <p:nvPicPr>
          <p:cNvPr id="3" name="Picture 2" descr="A picture containing graphics, font, graphic design, design&#10;&#10;Description automatically generated">
            <a:extLst>
              <a:ext uri="{FF2B5EF4-FFF2-40B4-BE49-F238E27FC236}">
                <a16:creationId xmlns:a16="http://schemas.microsoft.com/office/drawing/2014/main" id="{128E8898-E6C2-8609-D4A7-30117AD58E4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90279" y="463328"/>
            <a:ext cx="1299752" cy="579473"/>
          </a:xfrm>
          <a:prstGeom prst="rect">
            <a:avLst/>
          </a:prstGeom>
        </p:spPr>
      </p:pic>
    </p:spTree>
    <p:extLst>
      <p:ext uri="{BB962C8B-B14F-4D97-AF65-F5344CB8AC3E}">
        <p14:creationId xmlns:p14="http://schemas.microsoft.com/office/powerpoint/2010/main" val="1545751170"/>
      </p:ext>
    </p:extLst>
  </p:cSld>
  <p:clrMapOvr>
    <a:masterClrMapping/>
  </p:clrMapOvr>
  <p:extLst>
    <p:ext uri="{DCECCB84-F9BA-43D5-87BE-67443E8EF086}">
      <p15:sldGuideLst xmlns:p15="http://schemas.microsoft.com/office/powerpoint/2012/main">
        <p15:guide id="1" orient="horz" pos="2183">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KEY STATEMENT 1 (W)">
    <p:bg>
      <p:bgPr>
        <a:solidFill>
          <a:schemeClr val="bg1"/>
        </a:solidFill>
        <a:effectLst/>
      </p:bgPr>
    </p:bg>
    <p:spTree>
      <p:nvGrpSpPr>
        <p:cNvPr id="1" name=""/>
        <p:cNvGrpSpPr/>
        <p:nvPr/>
      </p:nvGrpSpPr>
      <p:grpSpPr>
        <a:xfrm>
          <a:off x="0" y="0"/>
          <a:ext cx="0" cy="0"/>
          <a:chOff x="0" y="0"/>
          <a:chExt cx="0" cy="0"/>
        </a:xfrm>
      </p:grpSpPr>
      <p:pic>
        <p:nvPicPr>
          <p:cNvPr id="11" name="Picture 10" descr="A yellow star on a black background&#10;&#10;Description automatically generated">
            <a:extLst>
              <a:ext uri="{FF2B5EF4-FFF2-40B4-BE49-F238E27FC236}">
                <a16:creationId xmlns:a16="http://schemas.microsoft.com/office/drawing/2014/main" id="{60844ECE-3CCC-ACEC-2CF0-AAD52EC93A8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25186" b="25486"/>
          <a:stretch/>
        </p:blipFill>
        <p:spPr>
          <a:xfrm>
            <a:off x="7061279" y="1747837"/>
            <a:ext cx="5130721" cy="5110163"/>
          </a:xfrm>
          <a:prstGeom prst="rect">
            <a:avLst/>
          </a:prstGeom>
        </p:spPr>
      </p:pic>
      <p:sp>
        <p:nvSpPr>
          <p:cNvPr id="8" name="Free-form: Shape 7">
            <a:extLst>
              <a:ext uri="{FF2B5EF4-FFF2-40B4-BE49-F238E27FC236}">
                <a16:creationId xmlns:a16="http://schemas.microsoft.com/office/drawing/2014/main" id="{BCC8B4AE-E236-A9C6-D151-3386BE51E708}"/>
              </a:ext>
            </a:extLst>
          </p:cNvPr>
          <p:cNvSpPr/>
          <p:nvPr userDrawn="1"/>
        </p:nvSpPr>
        <p:spPr>
          <a:xfrm>
            <a:off x="9789344" y="0"/>
            <a:ext cx="2402656" cy="1851564"/>
          </a:xfrm>
          <a:custGeom>
            <a:avLst/>
            <a:gdLst>
              <a:gd name="connsiteX0" fmla="*/ 0 w 2402656"/>
              <a:gd name="connsiteY0" fmla="*/ 0 h 1851564"/>
              <a:gd name="connsiteX1" fmla="*/ 2402656 w 2402656"/>
              <a:gd name="connsiteY1" fmla="*/ 0 h 1851564"/>
              <a:gd name="connsiteX2" fmla="*/ 2402656 w 2402656"/>
              <a:gd name="connsiteY2" fmla="*/ 1851564 h 1851564"/>
              <a:gd name="connsiteX3" fmla="*/ 564939 w 2402656"/>
              <a:gd name="connsiteY3" fmla="*/ 1530738 h 1851564"/>
            </a:gdLst>
            <a:ahLst/>
            <a:cxnLst>
              <a:cxn ang="0">
                <a:pos x="connsiteX0" y="connsiteY0"/>
              </a:cxn>
              <a:cxn ang="0">
                <a:pos x="connsiteX1" y="connsiteY1"/>
              </a:cxn>
              <a:cxn ang="0">
                <a:pos x="connsiteX2" y="connsiteY2"/>
              </a:cxn>
              <a:cxn ang="0">
                <a:pos x="connsiteX3" y="connsiteY3"/>
              </a:cxn>
            </a:cxnLst>
            <a:rect l="l" t="t" r="r" b="b"/>
            <a:pathLst>
              <a:path w="2402656" h="1851564">
                <a:moveTo>
                  <a:pt x="0" y="0"/>
                </a:moveTo>
                <a:lnTo>
                  <a:pt x="2402656" y="0"/>
                </a:lnTo>
                <a:lnTo>
                  <a:pt x="2402656" y="1851564"/>
                </a:lnTo>
                <a:lnTo>
                  <a:pt x="564939" y="153073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dirty="0">
              <a:solidFill>
                <a:schemeClr val="bg1"/>
              </a:solidFill>
            </a:endParaRPr>
          </a:p>
        </p:txBody>
      </p:sp>
      <p:pic>
        <p:nvPicPr>
          <p:cNvPr id="5" name="Picture 4" descr="A picture containing graphics, font, graphic design, design&#10;&#10;Description automatically generated">
            <a:extLst>
              <a:ext uri="{FF2B5EF4-FFF2-40B4-BE49-F238E27FC236}">
                <a16:creationId xmlns:a16="http://schemas.microsoft.com/office/drawing/2014/main" id="{2D57812B-B965-8010-0DA3-DF6E85C3378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490279" y="463328"/>
            <a:ext cx="1299752" cy="579473"/>
          </a:xfrm>
          <a:prstGeom prst="rect">
            <a:avLst/>
          </a:prstGeom>
        </p:spPr>
      </p:pic>
      <p:sp>
        <p:nvSpPr>
          <p:cNvPr id="4" name="Content Placeholder 6">
            <a:extLst>
              <a:ext uri="{FF2B5EF4-FFF2-40B4-BE49-F238E27FC236}">
                <a16:creationId xmlns:a16="http://schemas.microsoft.com/office/drawing/2014/main" id="{B9FF4D3F-EBD4-FC73-3D07-E27454FD3EAB}"/>
              </a:ext>
            </a:extLst>
          </p:cNvPr>
          <p:cNvSpPr>
            <a:spLocks noGrp="1"/>
          </p:cNvSpPr>
          <p:nvPr>
            <p:ph sz="quarter" idx="13"/>
          </p:nvPr>
        </p:nvSpPr>
        <p:spPr>
          <a:xfrm rot="120000">
            <a:off x="3114000" y="2419200"/>
            <a:ext cx="6660000" cy="1026941"/>
          </a:xfrm>
          <a:prstGeom prst="parallelogram">
            <a:avLst/>
          </a:prstGeom>
          <a:solidFill>
            <a:schemeClr val="accent1"/>
          </a:solidFill>
        </p:spPr>
        <p:txBody>
          <a:bodyPr wrap="none" lIns="0" tIns="36000" bIns="36000" anchor="b">
            <a:spAutoFit/>
          </a:bodyPr>
          <a:lstStyle>
            <a:lvl1pPr marL="0" indent="0">
              <a:buNone/>
              <a:defRPr lang="en-GB" sz="5400" b="1" kern="1200" dirty="0" smtClean="0">
                <a:solidFill>
                  <a:schemeClr val="bg1"/>
                </a:solidFill>
                <a:latin typeface="+mj-lt"/>
                <a:ea typeface="+mn-ea"/>
                <a:cs typeface="EDF 2020" panose="020B0503020203020204" pitchFamily="34" charset="77"/>
              </a:defRPr>
            </a:lvl1pPr>
            <a:lvl2pPr marL="457156" indent="0">
              <a:buNone/>
              <a:defRPr/>
            </a:lvl2pPr>
          </a:lstStyle>
          <a:p>
            <a:pPr marL="0" lvl="0" indent="0" algn="l" defTabSz="914354" rtl="0" eaLnBrk="1" latinLnBrk="0" hangingPunct="1">
              <a:lnSpc>
                <a:spcPct val="90000"/>
              </a:lnSpc>
              <a:spcBef>
                <a:spcPts val="1000"/>
              </a:spcBef>
              <a:spcAft>
                <a:spcPts val="2200"/>
              </a:spcAft>
              <a:buFont typeface="Arial" panose="020B0604020202020204" pitchFamily="34" charset="0"/>
              <a:buNone/>
            </a:pPr>
            <a:r>
              <a:rPr lang="en-US"/>
              <a:t>Click to edit Master text styles</a:t>
            </a:r>
          </a:p>
        </p:txBody>
      </p:sp>
      <p:sp>
        <p:nvSpPr>
          <p:cNvPr id="7" name="Content Placeholder 6">
            <a:extLst>
              <a:ext uri="{FF2B5EF4-FFF2-40B4-BE49-F238E27FC236}">
                <a16:creationId xmlns:a16="http://schemas.microsoft.com/office/drawing/2014/main" id="{ED183703-0B9D-B1A2-9887-67AE3264B750}"/>
              </a:ext>
            </a:extLst>
          </p:cNvPr>
          <p:cNvSpPr>
            <a:spLocks noGrp="1"/>
          </p:cNvSpPr>
          <p:nvPr>
            <p:ph sz="quarter" idx="15"/>
          </p:nvPr>
        </p:nvSpPr>
        <p:spPr>
          <a:xfrm rot="-120000">
            <a:off x="496800" y="1234800"/>
            <a:ext cx="6840000" cy="1026941"/>
          </a:xfrm>
          <a:prstGeom prst="parallelogram">
            <a:avLst/>
          </a:prstGeom>
          <a:solidFill>
            <a:schemeClr val="accent1"/>
          </a:solidFill>
        </p:spPr>
        <p:txBody>
          <a:bodyPr wrap="none" lIns="0" tIns="36000" bIns="36000" anchor="b">
            <a:spAutoFit/>
          </a:bodyPr>
          <a:lstStyle>
            <a:lvl1pPr marL="0" indent="0">
              <a:buNone/>
              <a:defRPr lang="en-GB" sz="5400" b="1" kern="1200" dirty="0" smtClean="0">
                <a:solidFill>
                  <a:schemeClr val="bg1"/>
                </a:solidFill>
                <a:latin typeface="+mj-lt"/>
                <a:ea typeface="+mn-ea"/>
                <a:cs typeface="EDF 2020" panose="020B0503020203020204" pitchFamily="34" charset="77"/>
              </a:defRPr>
            </a:lvl1pPr>
            <a:lvl2pPr marL="457156" indent="0">
              <a:buNone/>
              <a:defRPr/>
            </a:lvl2pPr>
          </a:lstStyle>
          <a:p>
            <a:pPr marL="0" lvl="0" indent="0" algn="l" defTabSz="914354" rtl="0" eaLnBrk="1" latinLnBrk="0" hangingPunct="1">
              <a:lnSpc>
                <a:spcPct val="90000"/>
              </a:lnSpc>
              <a:spcBef>
                <a:spcPts val="1000"/>
              </a:spcBef>
              <a:spcAft>
                <a:spcPts val="2200"/>
              </a:spcAft>
              <a:buFont typeface="Arial" panose="020B0604020202020204" pitchFamily="34" charset="0"/>
              <a:buNone/>
            </a:pPr>
            <a:r>
              <a:rPr lang="en-US"/>
              <a:t>Click to edit Master text styles</a:t>
            </a:r>
          </a:p>
        </p:txBody>
      </p:sp>
      <p:sp>
        <p:nvSpPr>
          <p:cNvPr id="9" name="Content Placeholder 6">
            <a:extLst>
              <a:ext uri="{FF2B5EF4-FFF2-40B4-BE49-F238E27FC236}">
                <a16:creationId xmlns:a16="http://schemas.microsoft.com/office/drawing/2014/main" id="{DD303A8B-3E29-BEE5-5A74-F10E5F83A28A}"/>
              </a:ext>
            </a:extLst>
          </p:cNvPr>
          <p:cNvSpPr>
            <a:spLocks noGrp="1"/>
          </p:cNvSpPr>
          <p:nvPr>
            <p:ph sz="quarter" idx="16"/>
          </p:nvPr>
        </p:nvSpPr>
        <p:spPr>
          <a:xfrm rot="-120000">
            <a:off x="1537200" y="3654000"/>
            <a:ext cx="6660000" cy="1026941"/>
          </a:xfrm>
          <a:prstGeom prst="parallelogram">
            <a:avLst/>
          </a:prstGeom>
          <a:solidFill>
            <a:schemeClr val="accent1"/>
          </a:solidFill>
        </p:spPr>
        <p:txBody>
          <a:bodyPr wrap="none" lIns="0" tIns="36000" bIns="36000" anchor="b">
            <a:spAutoFit/>
          </a:bodyPr>
          <a:lstStyle>
            <a:lvl1pPr marL="0" indent="0">
              <a:buNone/>
              <a:defRPr lang="en-GB" sz="5400" b="1" kern="1200" dirty="0" smtClean="0">
                <a:solidFill>
                  <a:schemeClr val="bg1"/>
                </a:solidFill>
                <a:latin typeface="+mj-lt"/>
                <a:ea typeface="+mn-ea"/>
                <a:cs typeface="EDF 2020" panose="020B0503020203020204" pitchFamily="34" charset="77"/>
              </a:defRPr>
            </a:lvl1pPr>
            <a:lvl2pPr marL="457156" indent="0">
              <a:buNone/>
              <a:defRPr/>
            </a:lvl2pPr>
          </a:lstStyle>
          <a:p>
            <a:pPr marL="0" lvl="0" indent="0" algn="l" defTabSz="914354" rtl="0" eaLnBrk="1" latinLnBrk="0" hangingPunct="1">
              <a:lnSpc>
                <a:spcPct val="90000"/>
              </a:lnSpc>
              <a:spcBef>
                <a:spcPts val="1000"/>
              </a:spcBef>
              <a:spcAft>
                <a:spcPts val="2200"/>
              </a:spcAft>
              <a:buFont typeface="Arial" panose="020B0604020202020204" pitchFamily="34" charset="0"/>
              <a:buNone/>
            </a:pPr>
            <a:r>
              <a:rPr lang="en-US"/>
              <a:t>Click to edit Master text styles</a:t>
            </a:r>
          </a:p>
        </p:txBody>
      </p:sp>
    </p:spTree>
    <p:extLst>
      <p:ext uri="{BB962C8B-B14F-4D97-AF65-F5344CB8AC3E}">
        <p14:creationId xmlns:p14="http://schemas.microsoft.com/office/powerpoint/2010/main" val="1407262384"/>
      </p:ext>
    </p:extLst>
  </p:cSld>
  <p:clrMapOvr>
    <a:masterClrMapping/>
  </p:clrMapOvr>
  <p:extLst>
    <p:ext uri="{DCECCB84-F9BA-43D5-87BE-67443E8EF086}">
      <p15:sldGuideLst xmlns:p15="http://schemas.microsoft.com/office/powerpoint/2012/main">
        <p15:guide id="1" orient="horz" pos="2183">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KEY STATEMENT 2 (W)">
    <p:bg>
      <p:bgPr>
        <a:solidFill>
          <a:schemeClr val="bg1"/>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7425710F-37F2-580D-1D62-60D96671B8A5}"/>
              </a:ext>
            </a:extLst>
          </p:cNvPr>
          <p:cNvGrpSpPr/>
          <p:nvPr userDrawn="1"/>
        </p:nvGrpSpPr>
        <p:grpSpPr>
          <a:xfrm>
            <a:off x="667406" y="-194047"/>
            <a:ext cx="9579178" cy="7052047"/>
            <a:chOff x="667406" y="-194047"/>
            <a:chExt cx="9579178" cy="7052047"/>
          </a:xfrm>
        </p:grpSpPr>
        <p:pic>
          <p:nvPicPr>
            <p:cNvPr id="19" name="Picture 18" descr="A yellow star on a black background&#10;&#10;Description automatically generated">
              <a:extLst>
                <a:ext uri="{FF2B5EF4-FFF2-40B4-BE49-F238E27FC236}">
                  <a16:creationId xmlns:a16="http://schemas.microsoft.com/office/drawing/2014/main" id="{B6713696-E0F8-AB70-A2B9-D43048C13B9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2849" b="15348"/>
            <a:stretch/>
          </p:blipFill>
          <p:spPr>
            <a:xfrm>
              <a:off x="695532" y="1"/>
              <a:ext cx="9551052" cy="6857999"/>
            </a:xfrm>
            <a:prstGeom prst="rect">
              <a:avLst/>
            </a:prstGeom>
          </p:spPr>
        </p:pic>
        <p:pic>
          <p:nvPicPr>
            <p:cNvPr id="23" name="Picture 22" descr="A yellow triangle with black background&#10;&#10;Description automatically generated">
              <a:extLst>
                <a:ext uri="{FF2B5EF4-FFF2-40B4-BE49-F238E27FC236}">
                  <a16:creationId xmlns:a16="http://schemas.microsoft.com/office/drawing/2014/main" id="{B897A035-ACA2-7D4D-5AB3-0CC7439F2842}"/>
                </a:ext>
              </a:extLst>
            </p:cNvPr>
            <p:cNvPicPr>
              <a:picLocks noChangeAspect="1"/>
            </p:cNvPicPr>
            <p:nvPr userDrawn="1"/>
          </p:nvPicPr>
          <p:blipFill>
            <a:blip r:embed="rId3" cstate="screen">
              <a:extLst>
                <a:ext uri="{28A0092B-C50C-407E-A947-70E740481C1C}">
                  <a14:useLocalDpi xmlns:a14="http://schemas.microsoft.com/office/drawing/2010/main"/>
                </a:ext>
              </a:extLst>
            </a:blip>
            <a:srcRect b="23898"/>
            <a:stretch>
              <a:fillRect/>
            </a:stretch>
          </p:blipFill>
          <p:spPr>
            <a:xfrm rot="10484671">
              <a:off x="1338382" y="-194047"/>
              <a:ext cx="3655137" cy="2781620"/>
            </a:xfrm>
            <a:custGeom>
              <a:avLst/>
              <a:gdLst>
                <a:gd name="connsiteX0" fmla="*/ 3655137 w 3655137"/>
                <a:gd name="connsiteY0" fmla="*/ 2781620 h 2781620"/>
                <a:gd name="connsiteX1" fmla="*/ 0 w 3655137"/>
                <a:gd name="connsiteY1" fmla="*/ 2445408 h 2781620"/>
                <a:gd name="connsiteX2" fmla="*/ 0 w 3655137"/>
                <a:gd name="connsiteY2" fmla="*/ 0 h 2781620"/>
                <a:gd name="connsiteX3" fmla="*/ 3655137 w 3655137"/>
                <a:gd name="connsiteY3" fmla="*/ 0 h 2781620"/>
              </a:gdLst>
              <a:ahLst/>
              <a:cxnLst>
                <a:cxn ang="0">
                  <a:pos x="connsiteX0" y="connsiteY0"/>
                </a:cxn>
                <a:cxn ang="0">
                  <a:pos x="connsiteX1" y="connsiteY1"/>
                </a:cxn>
                <a:cxn ang="0">
                  <a:pos x="connsiteX2" y="connsiteY2"/>
                </a:cxn>
                <a:cxn ang="0">
                  <a:pos x="connsiteX3" y="connsiteY3"/>
                </a:cxn>
              </a:cxnLst>
              <a:rect l="l" t="t" r="r" b="b"/>
              <a:pathLst>
                <a:path w="3655137" h="2781620">
                  <a:moveTo>
                    <a:pt x="3655137" y="2781620"/>
                  </a:moveTo>
                  <a:lnTo>
                    <a:pt x="0" y="2445408"/>
                  </a:lnTo>
                  <a:lnTo>
                    <a:pt x="0" y="0"/>
                  </a:lnTo>
                  <a:lnTo>
                    <a:pt x="3655137" y="0"/>
                  </a:lnTo>
                  <a:close/>
                </a:path>
              </a:pathLst>
            </a:custGeom>
          </p:spPr>
        </p:pic>
        <p:pic>
          <p:nvPicPr>
            <p:cNvPr id="26" name="Picture 25" descr="A yellow triangle with black background&#10;&#10;Description automatically generated">
              <a:extLst>
                <a:ext uri="{FF2B5EF4-FFF2-40B4-BE49-F238E27FC236}">
                  <a16:creationId xmlns:a16="http://schemas.microsoft.com/office/drawing/2014/main" id="{1CBF7609-7D1E-87F0-4095-CD93A51CECB3}"/>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rot="19857168">
              <a:off x="6646703" y="4028692"/>
              <a:ext cx="2355623" cy="2355623"/>
            </a:xfrm>
            <a:prstGeom prst="rect">
              <a:avLst/>
            </a:prstGeom>
          </p:spPr>
        </p:pic>
        <p:pic>
          <p:nvPicPr>
            <p:cNvPr id="25" name="Picture 24" descr="A yellow arrow in black background&#10;&#10;Description automatically generated">
              <a:extLst>
                <a:ext uri="{FF2B5EF4-FFF2-40B4-BE49-F238E27FC236}">
                  <a16:creationId xmlns:a16="http://schemas.microsoft.com/office/drawing/2014/main" id="{F257E8B5-7F84-D6FB-0930-13915992B9B4}"/>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rot="9552716">
              <a:off x="667406" y="382303"/>
              <a:ext cx="2154737" cy="2154737"/>
            </a:xfrm>
            <a:prstGeom prst="rect">
              <a:avLst/>
            </a:prstGeom>
          </p:spPr>
        </p:pic>
        <p:grpSp>
          <p:nvGrpSpPr>
            <p:cNvPr id="24" name="Group 23">
              <a:extLst>
                <a:ext uri="{FF2B5EF4-FFF2-40B4-BE49-F238E27FC236}">
                  <a16:creationId xmlns:a16="http://schemas.microsoft.com/office/drawing/2014/main" id="{A2CA8219-2D04-6CCF-B9DA-5C7AC944B182}"/>
                </a:ext>
              </a:extLst>
            </p:cNvPr>
            <p:cNvGrpSpPr/>
            <p:nvPr userDrawn="1"/>
          </p:nvGrpSpPr>
          <p:grpSpPr>
            <a:xfrm rot="589466">
              <a:off x="7825965" y="997445"/>
              <a:ext cx="1610602" cy="2008236"/>
              <a:chOff x="7731731" y="1266748"/>
              <a:chExt cx="1610602" cy="2008236"/>
            </a:xfrm>
          </p:grpSpPr>
          <p:pic>
            <p:nvPicPr>
              <p:cNvPr id="18" name="Picture 17" descr="A yellow triangle with black background&#10;&#10;Description automatically generated">
                <a:extLst>
                  <a:ext uri="{FF2B5EF4-FFF2-40B4-BE49-F238E27FC236}">
                    <a16:creationId xmlns:a16="http://schemas.microsoft.com/office/drawing/2014/main" id="{EEBBEB0D-C83F-9865-51C0-68708EFC7F0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rot="15020697">
                <a:off x="7731731" y="1266748"/>
                <a:ext cx="1610602" cy="1610602"/>
              </a:xfrm>
              <a:prstGeom prst="rect">
                <a:avLst/>
              </a:prstGeom>
            </p:spPr>
          </p:pic>
          <p:pic>
            <p:nvPicPr>
              <p:cNvPr id="21" name="Picture 20" descr="A yellow triangle with black background&#10;&#10;Description automatically generated">
                <a:extLst>
                  <a:ext uri="{FF2B5EF4-FFF2-40B4-BE49-F238E27FC236}">
                    <a16:creationId xmlns:a16="http://schemas.microsoft.com/office/drawing/2014/main" id="{0EC4AC96-022A-C94B-8596-713E04A67946}"/>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rot="3329622" flipV="1">
                <a:off x="8240422" y="2349053"/>
                <a:ext cx="925931" cy="925931"/>
              </a:xfrm>
              <a:prstGeom prst="rect">
                <a:avLst/>
              </a:prstGeom>
            </p:spPr>
          </p:pic>
        </p:grpSp>
        <p:pic>
          <p:nvPicPr>
            <p:cNvPr id="17" name="Picture 16" descr="A yellow triangle with black background&#10;&#10;Description automatically generated">
              <a:extLst>
                <a:ext uri="{FF2B5EF4-FFF2-40B4-BE49-F238E27FC236}">
                  <a16:creationId xmlns:a16="http://schemas.microsoft.com/office/drawing/2014/main" id="{7EC2F64E-6C5B-9F4F-1120-01160A59E572}"/>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rot="15302753" flipH="1" flipV="1">
              <a:off x="1525217" y="3584409"/>
              <a:ext cx="3078103" cy="3078103"/>
            </a:xfrm>
            <a:prstGeom prst="rect">
              <a:avLst/>
            </a:prstGeom>
          </p:spPr>
        </p:pic>
      </p:grpSp>
      <p:sp>
        <p:nvSpPr>
          <p:cNvPr id="6" name="Content Placeholder 6">
            <a:extLst>
              <a:ext uri="{FF2B5EF4-FFF2-40B4-BE49-F238E27FC236}">
                <a16:creationId xmlns:a16="http://schemas.microsoft.com/office/drawing/2014/main" id="{80229987-246C-D532-0E5F-92C1E03E6E37}"/>
              </a:ext>
            </a:extLst>
          </p:cNvPr>
          <p:cNvSpPr>
            <a:spLocks noGrp="1"/>
          </p:cNvSpPr>
          <p:nvPr userDrawn="1">
            <p:ph sz="quarter" idx="13"/>
          </p:nvPr>
        </p:nvSpPr>
        <p:spPr>
          <a:xfrm rot="120000">
            <a:off x="4114800" y="2952000"/>
            <a:ext cx="6660000" cy="1026941"/>
          </a:xfrm>
          <a:prstGeom prst="parallelogram">
            <a:avLst/>
          </a:prstGeom>
          <a:solidFill>
            <a:schemeClr val="accent1"/>
          </a:solidFill>
        </p:spPr>
        <p:txBody>
          <a:bodyPr wrap="none" lIns="0" tIns="36000" bIns="36000" anchor="b">
            <a:spAutoFit/>
          </a:bodyPr>
          <a:lstStyle>
            <a:lvl1pPr marL="0" indent="0">
              <a:buNone/>
              <a:defRPr lang="en-GB" sz="5400" b="1" kern="1200" dirty="0" smtClean="0">
                <a:solidFill>
                  <a:schemeClr val="bg1"/>
                </a:solidFill>
                <a:latin typeface="+mj-lt"/>
                <a:ea typeface="+mn-ea"/>
                <a:cs typeface="EDF 2020" panose="020B0503020203020204" pitchFamily="34" charset="77"/>
              </a:defRPr>
            </a:lvl1pPr>
            <a:lvl2pPr marL="457156" indent="0">
              <a:buNone/>
              <a:defRPr/>
            </a:lvl2pPr>
          </a:lstStyle>
          <a:p>
            <a:pPr marL="0" lvl="0" indent="0" algn="l" defTabSz="914354" rtl="0" eaLnBrk="1" latinLnBrk="0" hangingPunct="1">
              <a:lnSpc>
                <a:spcPct val="90000"/>
              </a:lnSpc>
              <a:spcBef>
                <a:spcPts val="1000"/>
              </a:spcBef>
              <a:spcAft>
                <a:spcPts val="2200"/>
              </a:spcAft>
              <a:buFont typeface="Arial" panose="020B0604020202020204" pitchFamily="34" charset="0"/>
              <a:buNone/>
            </a:pPr>
            <a:r>
              <a:rPr lang="en-US"/>
              <a:t>Click to edit Master text styles</a:t>
            </a:r>
          </a:p>
        </p:txBody>
      </p:sp>
      <p:sp>
        <p:nvSpPr>
          <p:cNvPr id="8" name="Free-form: Shape 7">
            <a:extLst>
              <a:ext uri="{FF2B5EF4-FFF2-40B4-BE49-F238E27FC236}">
                <a16:creationId xmlns:a16="http://schemas.microsoft.com/office/drawing/2014/main" id="{BCC8B4AE-E236-A9C6-D151-3386BE51E708}"/>
              </a:ext>
            </a:extLst>
          </p:cNvPr>
          <p:cNvSpPr/>
          <p:nvPr userDrawn="1"/>
        </p:nvSpPr>
        <p:spPr>
          <a:xfrm>
            <a:off x="9789344" y="0"/>
            <a:ext cx="2402656" cy="1851564"/>
          </a:xfrm>
          <a:custGeom>
            <a:avLst/>
            <a:gdLst>
              <a:gd name="connsiteX0" fmla="*/ 0 w 2402656"/>
              <a:gd name="connsiteY0" fmla="*/ 0 h 1851564"/>
              <a:gd name="connsiteX1" fmla="*/ 2402656 w 2402656"/>
              <a:gd name="connsiteY1" fmla="*/ 0 h 1851564"/>
              <a:gd name="connsiteX2" fmla="*/ 2402656 w 2402656"/>
              <a:gd name="connsiteY2" fmla="*/ 1851564 h 1851564"/>
              <a:gd name="connsiteX3" fmla="*/ 564939 w 2402656"/>
              <a:gd name="connsiteY3" fmla="*/ 1530738 h 1851564"/>
            </a:gdLst>
            <a:ahLst/>
            <a:cxnLst>
              <a:cxn ang="0">
                <a:pos x="connsiteX0" y="connsiteY0"/>
              </a:cxn>
              <a:cxn ang="0">
                <a:pos x="connsiteX1" y="connsiteY1"/>
              </a:cxn>
              <a:cxn ang="0">
                <a:pos x="connsiteX2" y="connsiteY2"/>
              </a:cxn>
              <a:cxn ang="0">
                <a:pos x="connsiteX3" y="connsiteY3"/>
              </a:cxn>
            </a:cxnLst>
            <a:rect l="l" t="t" r="r" b="b"/>
            <a:pathLst>
              <a:path w="2402656" h="1851564">
                <a:moveTo>
                  <a:pt x="0" y="0"/>
                </a:moveTo>
                <a:lnTo>
                  <a:pt x="2402656" y="0"/>
                </a:lnTo>
                <a:lnTo>
                  <a:pt x="2402656" y="1851564"/>
                </a:lnTo>
                <a:lnTo>
                  <a:pt x="564939" y="153073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dirty="0">
              <a:solidFill>
                <a:schemeClr val="bg1"/>
              </a:solidFill>
            </a:endParaRPr>
          </a:p>
        </p:txBody>
      </p:sp>
      <p:sp>
        <p:nvSpPr>
          <p:cNvPr id="14" name="Content Placeholder 6">
            <a:extLst>
              <a:ext uri="{FF2B5EF4-FFF2-40B4-BE49-F238E27FC236}">
                <a16:creationId xmlns:a16="http://schemas.microsoft.com/office/drawing/2014/main" id="{7E8F14AD-713A-AF57-B698-1FA64E2BD4B6}"/>
              </a:ext>
            </a:extLst>
          </p:cNvPr>
          <p:cNvSpPr>
            <a:spLocks noGrp="1"/>
          </p:cNvSpPr>
          <p:nvPr userDrawn="1">
            <p:ph sz="quarter" idx="15"/>
          </p:nvPr>
        </p:nvSpPr>
        <p:spPr>
          <a:xfrm rot="-120000">
            <a:off x="1260000" y="1774800"/>
            <a:ext cx="6840000" cy="1026941"/>
          </a:xfrm>
          <a:prstGeom prst="parallelogram">
            <a:avLst/>
          </a:prstGeom>
          <a:solidFill>
            <a:schemeClr val="accent1"/>
          </a:solidFill>
        </p:spPr>
        <p:txBody>
          <a:bodyPr wrap="none" lIns="0" tIns="36000" bIns="36000" anchor="b">
            <a:spAutoFit/>
          </a:bodyPr>
          <a:lstStyle>
            <a:lvl1pPr marL="0" indent="0">
              <a:buNone/>
              <a:defRPr lang="en-GB" sz="5400" b="1" kern="1200" dirty="0" smtClean="0">
                <a:solidFill>
                  <a:schemeClr val="bg1"/>
                </a:solidFill>
                <a:latin typeface="+mj-lt"/>
                <a:ea typeface="+mn-ea"/>
                <a:cs typeface="EDF 2020" panose="020B0503020203020204" pitchFamily="34" charset="77"/>
              </a:defRPr>
            </a:lvl1pPr>
            <a:lvl2pPr marL="457156" indent="0">
              <a:buNone/>
              <a:defRPr/>
            </a:lvl2pPr>
          </a:lstStyle>
          <a:p>
            <a:pPr marL="0" lvl="0" indent="0" algn="l" defTabSz="914354" rtl="0" eaLnBrk="1" latinLnBrk="0" hangingPunct="1">
              <a:lnSpc>
                <a:spcPct val="90000"/>
              </a:lnSpc>
              <a:spcBef>
                <a:spcPts val="1000"/>
              </a:spcBef>
              <a:spcAft>
                <a:spcPts val="2200"/>
              </a:spcAft>
              <a:buFont typeface="Arial" panose="020B0604020202020204" pitchFamily="34" charset="0"/>
              <a:buNone/>
            </a:pPr>
            <a:r>
              <a:rPr lang="en-US"/>
              <a:t>Click to edit Master text styles</a:t>
            </a:r>
          </a:p>
        </p:txBody>
      </p:sp>
      <p:sp>
        <p:nvSpPr>
          <p:cNvPr id="3" name="Content Placeholder 6">
            <a:extLst>
              <a:ext uri="{FF2B5EF4-FFF2-40B4-BE49-F238E27FC236}">
                <a16:creationId xmlns:a16="http://schemas.microsoft.com/office/drawing/2014/main" id="{1F3464E5-7515-DE34-FF21-9A0681E6ABDD}"/>
              </a:ext>
            </a:extLst>
          </p:cNvPr>
          <p:cNvSpPr>
            <a:spLocks noGrp="1"/>
          </p:cNvSpPr>
          <p:nvPr userDrawn="1">
            <p:ph sz="quarter" idx="16"/>
          </p:nvPr>
        </p:nvSpPr>
        <p:spPr>
          <a:xfrm rot="-120000">
            <a:off x="2347200" y="4132800"/>
            <a:ext cx="6660000" cy="1026941"/>
          </a:xfrm>
          <a:prstGeom prst="parallelogram">
            <a:avLst/>
          </a:prstGeom>
          <a:solidFill>
            <a:schemeClr val="accent1"/>
          </a:solidFill>
        </p:spPr>
        <p:txBody>
          <a:bodyPr wrap="none" lIns="0" tIns="36000" bIns="36000" anchor="b">
            <a:spAutoFit/>
          </a:bodyPr>
          <a:lstStyle>
            <a:lvl1pPr marL="0" indent="0">
              <a:buNone/>
              <a:defRPr lang="en-GB" sz="5400" b="1" kern="1200" dirty="0" smtClean="0">
                <a:solidFill>
                  <a:schemeClr val="bg1"/>
                </a:solidFill>
                <a:latin typeface="+mj-lt"/>
                <a:ea typeface="+mn-ea"/>
                <a:cs typeface="EDF 2020" panose="020B0503020203020204" pitchFamily="34" charset="77"/>
              </a:defRPr>
            </a:lvl1pPr>
            <a:lvl2pPr marL="457156" indent="0">
              <a:buNone/>
              <a:defRPr/>
            </a:lvl2pPr>
          </a:lstStyle>
          <a:p>
            <a:pPr marL="0" lvl="0" indent="0" algn="l" defTabSz="914354" rtl="0" eaLnBrk="1" latinLnBrk="0" hangingPunct="1">
              <a:lnSpc>
                <a:spcPct val="90000"/>
              </a:lnSpc>
              <a:spcBef>
                <a:spcPts val="1000"/>
              </a:spcBef>
              <a:spcAft>
                <a:spcPts val="2200"/>
              </a:spcAft>
              <a:buFont typeface="Arial" panose="020B0604020202020204" pitchFamily="34" charset="0"/>
              <a:buNone/>
            </a:pPr>
            <a:r>
              <a:rPr lang="en-US"/>
              <a:t>Click to edit Master text styles</a:t>
            </a:r>
          </a:p>
        </p:txBody>
      </p:sp>
      <p:pic>
        <p:nvPicPr>
          <p:cNvPr id="2" name="Picture 1" descr="A picture containing graphics, font, graphic design, design&#10;&#10;Description automatically generated">
            <a:extLst>
              <a:ext uri="{FF2B5EF4-FFF2-40B4-BE49-F238E27FC236}">
                <a16:creationId xmlns:a16="http://schemas.microsoft.com/office/drawing/2014/main" id="{FD1CF8CB-E080-E9B6-D63A-01DEEAD412A9}"/>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0490279" y="463328"/>
            <a:ext cx="1299752" cy="579473"/>
          </a:xfrm>
          <a:prstGeom prst="rect">
            <a:avLst/>
          </a:prstGeom>
        </p:spPr>
      </p:pic>
    </p:spTree>
    <p:extLst>
      <p:ext uri="{BB962C8B-B14F-4D97-AF65-F5344CB8AC3E}">
        <p14:creationId xmlns:p14="http://schemas.microsoft.com/office/powerpoint/2010/main" val="3173273932"/>
      </p:ext>
    </p:extLst>
  </p:cSld>
  <p:clrMapOvr>
    <a:masterClrMapping/>
  </p:clrMapOvr>
  <p:extLst>
    <p:ext uri="{DCECCB84-F9BA-43D5-87BE-67443E8EF086}">
      <p15:sldGuideLst xmlns:p15="http://schemas.microsoft.com/office/powerpoint/2012/main">
        <p15:guide id="1" orient="horz" pos="2205">
          <p15:clr>
            <a:srgbClr val="FBAE40"/>
          </p15:clr>
        </p15:guide>
        <p15:guide id="2"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HANK YOU (D/O)">
    <p:bg>
      <p:bgPr>
        <a:solidFill>
          <a:schemeClr val="accent1"/>
        </a:solidFill>
        <a:effectLst/>
      </p:bgPr>
    </p:bg>
    <p:spTree>
      <p:nvGrpSpPr>
        <p:cNvPr id="1" name=""/>
        <p:cNvGrpSpPr/>
        <p:nvPr/>
      </p:nvGrpSpPr>
      <p:grpSpPr>
        <a:xfrm>
          <a:off x="0" y="0"/>
          <a:ext cx="0" cy="0"/>
          <a:chOff x="0" y="0"/>
          <a:chExt cx="0" cy="0"/>
        </a:xfrm>
      </p:grpSpPr>
      <p:pic>
        <p:nvPicPr>
          <p:cNvPr id="69" name="Picture 68" descr="A yellow star on a black background&#10;&#10;Description automatically generated">
            <a:extLst>
              <a:ext uri="{FF2B5EF4-FFF2-40B4-BE49-F238E27FC236}">
                <a16:creationId xmlns:a16="http://schemas.microsoft.com/office/drawing/2014/main" id="{A03F32E0-1F76-E985-1C38-64FCE71870F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2849" b="15348"/>
          <a:stretch/>
        </p:blipFill>
        <p:spPr>
          <a:xfrm>
            <a:off x="695532" y="1"/>
            <a:ext cx="9551052" cy="6857999"/>
          </a:xfrm>
          <a:prstGeom prst="rect">
            <a:avLst/>
          </a:prstGeom>
        </p:spPr>
      </p:pic>
      <p:pic>
        <p:nvPicPr>
          <p:cNvPr id="70" name="Picture 69" descr="A yellow triangle with black background&#10;&#10;Description automatically generated">
            <a:extLst>
              <a:ext uri="{FF2B5EF4-FFF2-40B4-BE49-F238E27FC236}">
                <a16:creationId xmlns:a16="http://schemas.microsoft.com/office/drawing/2014/main" id="{E77DAF3C-88AF-A073-F65E-BC47EACE63D0}"/>
              </a:ext>
            </a:extLst>
          </p:cNvPr>
          <p:cNvPicPr>
            <a:picLocks noChangeAspect="1"/>
          </p:cNvPicPr>
          <p:nvPr userDrawn="1"/>
        </p:nvPicPr>
        <p:blipFill>
          <a:blip r:embed="rId3" cstate="screen">
            <a:extLst>
              <a:ext uri="{28A0092B-C50C-407E-A947-70E740481C1C}">
                <a14:useLocalDpi xmlns:a14="http://schemas.microsoft.com/office/drawing/2010/main"/>
              </a:ext>
            </a:extLst>
          </a:blip>
          <a:srcRect b="23898"/>
          <a:stretch>
            <a:fillRect/>
          </a:stretch>
        </p:blipFill>
        <p:spPr>
          <a:xfrm rot="10484671">
            <a:off x="1338382" y="-194047"/>
            <a:ext cx="3655137" cy="2781620"/>
          </a:xfrm>
          <a:custGeom>
            <a:avLst/>
            <a:gdLst>
              <a:gd name="connsiteX0" fmla="*/ 3655137 w 3655137"/>
              <a:gd name="connsiteY0" fmla="*/ 2781620 h 2781620"/>
              <a:gd name="connsiteX1" fmla="*/ 0 w 3655137"/>
              <a:gd name="connsiteY1" fmla="*/ 2445408 h 2781620"/>
              <a:gd name="connsiteX2" fmla="*/ 0 w 3655137"/>
              <a:gd name="connsiteY2" fmla="*/ 0 h 2781620"/>
              <a:gd name="connsiteX3" fmla="*/ 3655137 w 3655137"/>
              <a:gd name="connsiteY3" fmla="*/ 0 h 2781620"/>
            </a:gdLst>
            <a:ahLst/>
            <a:cxnLst>
              <a:cxn ang="0">
                <a:pos x="connsiteX0" y="connsiteY0"/>
              </a:cxn>
              <a:cxn ang="0">
                <a:pos x="connsiteX1" y="connsiteY1"/>
              </a:cxn>
              <a:cxn ang="0">
                <a:pos x="connsiteX2" y="connsiteY2"/>
              </a:cxn>
              <a:cxn ang="0">
                <a:pos x="connsiteX3" y="connsiteY3"/>
              </a:cxn>
            </a:cxnLst>
            <a:rect l="l" t="t" r="r" b="b"/>
            <a:pathLst>
              <a:path w="3655137" h="2781620">
                <a:moveTo>
                  <a:pt x="3655137" y="2781620"/>
                </a:moveTo>
                <a:lnTo>
                  <a:pt x="0" y="2445408"/>
                </a:lnTo>
                <a:lnTo>
                  <a:pt x="0" y="0"/>
                </a:lnTo>
                <a:lnTo>
                  <a:pt x="3655137" y="0"/>
                </a:lnTo>
                <a:close/>
              </a:path>
            </a:pathLst>
          </a:custGeom>
        </p:spPr>
      </p:pic>
      <p:pic>
        <p:nvPicPr>
          <p:cNvPr id="71" name="Picture 70" descr="A yellow triangle with black background&#10;&#10;Description automatically generated">
            <a:extLst>
              <a:ext uri="{FF2B5EF4-FFF2-40B4-BE49-F238E27FC236}">
                <a16:creationId xmlns:a16="http://schemas.microsoft.com/office/drawing/2014/main" id="{BC869B76-91DD-DD18-7093-09407F416048}"/>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rot="19857168">
            <a:off x="6646703" y="4028692"/>
            <a:ext cx="2355623" cy="2355623"/>
          </a:xfrm>
          <a:prstGeom prst="rect">
            <a:avLst/>
          </a:prstGeom>
        </p:spPr>
      </p:pic>
      <p:pic>
        <p:nvPicPr>
          <p:cNvPr id="72" name="Picture 71" descr="A yellow arrow in black background&#10;&#10;Description automatically generated">
            <a:extLst>
              <a:ext uri="{FF2B5EF4-FFF2-40B4-BE49-F238E27FC236}">
                <a16:creationId xmlns:a16="http://schemas.microsoft.com/office/drawing/2014/main" id="{8497F106-9FC6-1ED1-DC1C-5D69B2484042}"/>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rot="9552716">
            <a:off x="667406" y="382303"/>
            <a:ext cx="2154737" cy="2154737"/>
          </a:xfrm>
          <a:prstGeom prst="rect">
            <a:avLst/>
          </a:prstGeom>
        </p:spPr>
      </p:pic>
      <p:pic>
        <p:nvPicPr>
          <p:cNvPr id="74" name="Picture 73" descr="A yellow triangle with black background&#10;&#10;Description automatically generated">
            <a:extLst>
              <a:ext uri="{FF2B5EF4-FFF2-40B4-BE49-F238E27FC236}">
                <a16:creationId xmlns:a16="http://schemas.microsoft.com/office/drawing/2014/main" id="{A2D652D4-251C-D2C0-1BD1-43E574D0734E}"/>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rot="2185950" flipV="1">
            <a:off x="6988561" y="774764"/>
            <a:ext cx="3078103" cy="3078103"/>
          </a:xfrm>
          <a:prstGeom prst="rect">
            <a:avLst/>
          </a:prstGeom>
        </p:spPr>
      </p:pic>
      <p:grpSp>
        <p:nvGrpSpPr>
          <p:cNvPr id="55" name="Group 54" hidden="1">
            <a:extLst>
              <a:ext uri="{FF2B5EF4-FFF2-40B4-BE49-F238E27FC236}">
                <a16:creationId xmlns:a16="http://schemas.microsoft.com/office/drawing/2014/main" id="{859B246F-7324-7662-2F31-62295AF6802A}"/>
              </a:ext>
            </a:extLst>
          </p:cNvPr>
          <p:cNvGrpSpPr/>
          <p:nvPr userDrawn="1"/>
        </p:nvGrpSpPr>
        <p:grpSpPr>
          <a:xfrm>
            <a:off x="3656889" y="2164292"/>
            <a:ext cx="14966387" cy="8174325"/>
            <a:chOff x="-1651500" y="-1111860"/>
            <a:chExt cx="14966387" cy="8174325"/>
          </a:xfrm>
        </p:grpSpPr>
        <p:grpSp>
          <p:nvGrpSpPr>
            <p:cNvPr id="15" name="Group 14">
              <a:extLst>
                <a:ext uri="{FF2B5EF4-FFF2-40B4-BE49-F238E27FC236}">
                  <a16:creationId xmlns:a16="http://schemas.microsoft.com/office/drawing/2014/main" id="{57D3B477-13D7-EA1B-E607-8DBF523154C8}"/>
                </a:ext>
              </a:extLst>
            </p:cNvPr>
            <p:cNvGrpSpPr/>
            <p:nvPr userDrawn="1"/>
          </p:nvGrpSpPr>
          <p:grpSpPr>
            <a:xfrm>
              <a:off x="-813920" y="-1111860"/>
              <a:ext cx="14115958" cy="2383743"/>
              <a:chOff x="-813920" y="-1111860"/>
              <a:chExt cx="14115958" cy="2383743"/>
            </a:xfrm>
          </p:grpSpPr>
          <p:pic>
            <p:nvPicPr>
              <p:cNvPr id="7" name="Picture 6">
                <a:extLst>
                  <a:ext uri="{FF2B5EF4-FFF2-40B4-BE49-F238E27FC236}">
                    <a16:creationId xmlns:a16="http://schemas.microsoft.com/office/drawing/2014/main" id="{317A0F6D-F8D0-FE1F-F446-8884244E5ACA}"/>
                  </a:ext>
                </a:extLst>
              </p:cNvPr>
              <p:cNvPicPr>
                <a:picLocks noChangeAspect="1"/>
              </p:cNvPicPr>
              <p:nvPr userDrawn="1"/>
            </p:nvPicPr>
            <p:blipFill>
              <a:blip r:embed="rId7"/>
              <a:stretch>
                <a:fillRect/>
              </a:stretch>
            </p:blipFill>
            <p:spPr>
              <a:xfrm>
                <a:off x="-813920" y="-1111860"/>
                <a:ext cx="2389839" cy="2383743"/>
              </a:xfrm>
              <a:prstGeom prst="rect">
                <a:avLst/>
              </a:prstGeom>
            </p:spPr>
          </p:pic>
          <p:pic>
            <p:nvPicPr>
              <p:cNvPr id="8" name="Picture 7">
                <a:extLst>
                  <a:ext uri="{FF2B5EF4-FFF2-40B4-BE49-F238E27FC236}">
                    <a16:creationId xmlns:a16="http://schemas.microsoft.com/office/drawing/2014/main" id="{42537FAA-130A-C6A6-7187-F9EAD46F41CB}"/>
                  </a:ext>
                </a:extLst>
              </p:cNvPr>
              <p:cNvPicPr>
                <a:picLocks noChangeAspect="1"/>
              </p:cNvPicPr>
              <p:nvPr userDrawn="1"/>
            </p:nvPicPr>
            <p:blipFill>
              <a:blip r:embed="rId7"/>
              <a:stretch>
                <a:fillRect/>
              </a:stretch>
            </p:blipFill>
            <p:spPr>
              <a:xfrm>
                <a:off x="861240" y="-1111860"/>
                <a:ext cx="2389839" cy="2383743"/>
              </a:xfrm>
              <a:prstGeom prst="rect">
                <a:avLst/>
              </a:prstGeom>
            </p:spPr>
          </p:pic>
          <p:pic>
            <p:nvPicPr>
              <p:cNvPr id="9" name="Picture 8">
                <a:extLst>
                  <a:ext uri="{FF2B5EF4-FFF2-40B4-BE49-F238E27FC236}">
                    <a16:creationId xmlns:a16="http://schemas.microsoft.com/office/drawing/2014/main" id="{DAA0AF49-A7B1-E876-2F4A-D9CAE3CA228D}"/>
                  </a:ext>
                </a:extLst>
              </p:cNvPr>
              <p:cNvPicPr>
                <a:picLocks noChangeAspect="1"/>
              </p:cNvPicPr>
              <p:nvPr userDrawn="1"/>
            </p:nvPicPr>
            <p:blipFill>
              <a:blip r:embed="rId7"/>
              <a:stretch>
                <a:fillRect/>
              </a:stretch>
            </p:blipFill>
            <p:spPr>
              <a:xfrm>
                <a:off x="2536400" y="-1111860"/>
                <a:ext cx="2389839" cy="2383743"/>
              </a:xfrm>
              <a:prstGeom prst="rect">
                <a:avLst/>
              </a:prstGeom>
            </p:spPr>
          </p:pic>
          <p:pic>
            <p:nvPicPr>
              <p:cNvPr id="10" name="Picture 9">
                <a:extLst>
                  <a:ext uri="{FF2B5EF4-FFF2-40B4-BE49-F238E27FC236}">
                    <a16:creationId xmlns:a16="http://schemas.microsoft.com/office/drawing/2014/main" id="{B49F54D0-969F-B079-AAB6-25F7D51ACD7E}"/>
                  </a:ext>
                </a:extLst>
              </p:cNvPr>
              <p:cNvPicPr>
                <a:picLocks noChangeAspect="1"/>
              </p:cNvPicPr>
              <p:nvPr userDrawn="1"/>
            </p:nvPicPr>
            <p:blipFill>
              <a:blip r:embed="rId7"/>
              <a:stretch>
                <a:fillRect/>
              </a:stretch>
            </p:blipFill>
            <p:spPr>
              <a:xfrm>
                <a:off x="4211560" y="-1111860"/>
                <a:ext cx="2389839" cy="2383743"/>
              </a:xfrm>
              <a:prstGeom prst="rect">
                <a:avLst/>
              </a:prstGeom>
            </p:spPr>
          </p:pic>
          <p:pic>
            <p:nvPicPr>
              <p:cNvPr id="11" name="Picture 10">
                <a:extLst>
                  <a:ext uri="{FF2B5EF4-FFF2-40B4-BE49-F238E27FC236}">
                    <a16:creationId xmlns:a16="http://schemas.microsoft.com/office/drawing/2014/main" id="{A7AD60FE-FC5A-9E31-E5C3-DA3A69266530}"/>
                  </a:ext>
                </a:extLst>
              </p:cNvPr>
              <p:cNvPicPr>
                <a:picLocks noChangeAspect="1"/>
              </p:cNvPicPr>
              <p:nvPr userDrawn="1"/>
            </p:nvPicPr>
            <p:blipFill>
              <a:blip r:embed="rId7"/>
              <a:stretch>
                <a:fillRect/>
              </a:stretch>
            </p:blipFill>
            <p:spPr>
              <a:xfrm>
                <a:off x="5886720" y="-1111860"/>
                <a:ext cx="2389839" cy="2383743"/>
              </a:xfrm>
              <a:prstGeom prst="rect">
                <a:avLst/>
              </a:prstGeom>
            </p:spPr>
          </p:pic>
          <p:pic>
            <p:nvPicPr>
              <p:cNvPr id="12" name="Picture 11">
                <a:extLst>
                  <a:ext uri="{FF2B5EF4-FFF2-40B4-BE49-F238E27FC236}">
                    <a16:creationId xmlns:a16="http://schemas.microsoft.com/office/drawing/2014/main" id="{5F439299-A6D6-91DB-48EA-D396320320B7}"/>
                  </a:ext>
                </a:extLst>
              </p:cNvPr>
              <p:cNvPicPr>
                <a:picLocks noChangeAspect="1"/>
              </p:cNvPicPr>
              <p:nvPr userDrawn="1"/>
            </p:nvPicPr>
            <p:blipFill>
              <a:blip r:embed="rId7"/>
              <a:stretch>
                <a:fillRect/>
              </a:stretch>
            </p:blipFill>
            <p:spPr>
              <a:xfrm>
                <a:off x="7561880" y="-1111860"/>
                <a:ext cx="2389839" cy="2383743"/>
              </a:xfrm>
              <a:prstGeom prst="rect">
                <a:avLst/>
              </a:prstGeom>
            </p:spPr>
          </p:pic>
          <p:pic>
            <p:nvPicPr>
              <p:cNvPr id="13" name="Picture 12">
                <a:extLst>
                  <a:ext uri="{FF2B5EF4-FFF2-40B4-BE49-F238E27FC236}">
                    <a16:creationId xmlns:a16="http://schemas.microsoft.com/office/drawing/2014/main" id="{8DB43625-3F85-F1D2-E3DD-7EA574469FCC}"/>
                  </a:ext>
                </a:extLst>
              </p:cNvPr>
              <p:cNvPicPr>
                <a:picLocks noChangeAspect="1"/>
              </p:cNvPicPr>
              <p:nvPr userDrawn="1"/>
            </p:nvPicPr>
            <p:blipFill>
              <a:blip r:embed="rId7"/>
              <a:stretch>
                <a:fillRect/>
              </a:stretch>
            </p:blipFill>
            <p:spPr>
              <a:xfrm>
                <a:off x="9237040" y="-1111860"/>
                <a:ext cx="2389839" cy="2383743"/>
              </a:xfrm>
              <a:prstGeom prst="rect">
                <a:avLst/>
              </a:prstGeom>
            </p:spPr>
          </p:pic>
          <p:pic>
            <p:nvPicPr>
              <p:cNvPr id="14" name="Picture 13">
                <a:extLst>
                  <a:ext uri="{FF2B5EF4-FFF2-40B4-BE49-F238E27FC236}">
                    <a16:creationId xmlns:a16="http://schemas.microsoft.com/office/drawing/2014/main" id="{13F4B974-E4A4-3F46-9B29-ED28ECB81D2A}"/>
                  </a:ext>
                </a:extLst>
              </p:cNvPr>
              <p:cNvPicPr>
                <a:picLocks noChangeAspect="1"/>
              </p:cNvPicPr>
              <p:nvPr userDrawn="1"/>
            </p:nvPicPr>
            <p:blipFill>
              <a:blip r:embed="rId7"/>
              <a:stretch>
                <a:fillRect/>
              </a:stretch>
            </p:blipFill>
            <p:spPr>
              <a:xfrm>
                <a:off x="10912199" y="-1111860"/>
                <a:ext cx="2389839" cy="2383743"/>
              </a:xfrm>
              <a:prstGeom prst="rect">
                <a:avLst/>
              </a:prstGeom>
            </p:spPr>
          </p:pic>
        </p:grpSp>
        <p:grpSp>
          <p:nvGrpSpPr>
            <p:cNvPr id="18" name="Group 17">
              <a:extLst>
                <a:ext uri="{FF2B5EF4-FFF2-40B4-BE49-F238E27FC236}">
                  <a16:creationId xmlns:a16="http://schemas.microsoft.com/office/drawing/2014/main" id="{7EB28B81-0C51-ECBB-7C11-446E0827E9ED}"/>
                </a:ext>
              </a:extLst>
            </p:cNvPr>
            <p:cNvGrpSpPr/>
            <p:nvPr userDrawn="1"/>
          </p:nvGrpSpPr>
          <p:grpSpPr>
            <a:xfrm>
              <a:off x="-1651500" y="335786"/>
              <a:ext cx="14115958" cy="2383743"/>
              <a:chOff x="-813920" y="-1111860"/>
              <a:chExt cx="14115958" cy="2383743"/>
            </a:xfrm>
          </p:grpSpPr>
          <p:pic>
            <p:nvPicPr>
              <p:cNvPr id="19" name="Picture 18">
                <a:extLst>
                  <a:ext uri="{FF2B5EF4-FFF2-40B4-BE49-F238E27FC236}">
                    <a16:creationId xmlns:a16="http://schemas.microsoft.com/office/drawing/2014/main" id="{BE0001AC-D541-E5DC-E3A1-518F93DD18EF}"/>
                  </a:ext>
                </a:extLst>
              </p:cNvPr>
              <p:cNvPicPr>
                <a:picLocks noChangeAspect="1"/>
              </p:cNvPicPr>
              <p:nvPr userDrawn="1"/>
            </p:nvPicPr>
            <p:blipFill>
              <a:blip r:embed="rId7"/>
              <a:stretch>
                <a:fillRect/>
              </a:stretch>
            </p:blipFill>
            <p:spPr>
              <a:xfrm>
                <a:off x="-813920" y="-1111860"/>
                <a:ext cx="2389839" cy="2383743"/>
              </a:xfrm>
              <a:prstGeom prst="rect">
                <a:avLst/>
              </a:prstGeom>
            </p:spPr>
          </p:pic>
          <p:pic>
            <p:nvPicPr>
              <p:cNvPr id="20" name="Picture 19">
                <a:extLst>
                  <a:ext uri="{FF2B5EF4-FFF2-40B4-BE49-F238E27FC236}">
                    <a16:creationId xmlns:a16="http://schemas.microsoft.com/office/drawing/2014/main" id="{CBA1C799-1429-CB9D-9FE4-B598EE701103}"/>
                  </a:ext>
                </a:extLst>
              </p:cNvPr>
              <p:cNvPicPr>
                <a:picLocks noChangeAspect="1"/>
              </p:cNvPicPr>
              <p:nvPr userDrawn="1"/>
            </p:nvPicPr>
            <p:blipFill>
              <a:blip r:embed="rId7"/>
              <a:stretch>
                <a:fillRect/>
              </a:stretch>
            </p:blipFill>
            <p:spPr>
              <a:xfrm>
                <a:off x="861240" y="-1111860"/>
                <a:ext cx="2389839" cy="2383743"/>
              </a:xfrm>
              <a:prstGeom prst="rect">
                <a:avLst/>
              </a:prstGeom>
            </p:spPr>
          </p:pic>
          <p:pic>
            <p:nvPicPr>
              <p:cNvPr id="21" name="Picture 20">
                <a:extLst>
                  <a:ext uri="{FF2B5EF4-FFF2-40B4-BE49-F238E27FC236}">
                    <a16:creationId xmlns:a16="http://schemas.microsoft.com/office/drawing/2014/main" id="{3021D7E3-FBA4-F821-251F-914DCD09DA40}"/>
                  </a:ext>
                </a:extLst>
              </p:cNvPr>
              <p:cNvPicPr>
                <a:picLocks noChangeAspect="1"/>
              </p:cNvPicPr>
              <p:nvPr userDrawn="1"/>
            </p:nvPicPr>
            <p:blipFill>
              <a:blip r:embed="rId7"/>
              <a:stretch>
                <a:fillRect/>
              </a:stretch>
            </p:blipFill>
            <p:spPr>
              <a:xfrm>
                <a:off x="2536400" y="-1111860"/>
                <a:ext cx="2389839" cy="2383743"/>
              </a:xfrm>
              <a:prstGeom prst="rect">
                <a:avLst/>
              </a:prstGeom>
            </p:spPr>
          </p:pic>
          <p:pic>
            <p:nvPicPr>
              <p:cNvPr id="22" name="Picture 21">
                <a:extLst>
                  <a:ext uri="{FF2B5EF4-FFF2-40B4-BE49-F238E27FC236}">
                    <a16:creationId xmlns:a16="http://schemas.microsoft.com/office/drawing/2014/main" id="{CA51C80F-B814-72D2-1E0D-5D2696CBCA60}"/>
                  </a:ext>
                </a:extLst>
              </p:cNvPr>
              <p:cNvPicPr>
                <a:picLocks noChangeAspect="1"/>
              </p:cNvPicPr>
              <p:nvPr userDrawn="1"/>
            </p:nvPicPr>
            <p:blipFill>
              <a:blip r:embed="rId7"/>
              <a:stretch>
                <a:fillRect/>
              </a:stretch>
            </p:blipFill>
            <p:spPr>
              <a:xfrm>
                <a:off x="4211560" y="-1111860"/>
                <a:ext cx="2389839" cy="2383743"/>
              </a:xfrm>
              <a:prstGeom prst="rect">
                <a:avLst/>
              </a:prstGeom>
            </p:spPr>
          </p:pic>
          <p:pic>
            <p:nvPicPr>
              <p:cNvPr id="24" name="Picture 23">
                <a:extLst>
                  <a:ext uri="{FF2B5EF4-FFF2-40B4-BE49-F238E27FC236}">
                    <a16:creationId xmlns:a16="http://schemas.microsoft.com/office/drawing/2014/main" id="{12E30B47-FA3D-FCF6-8D8B-7A43C62410AA}"/>
                  </a:ext>
                </a:extLst>
              </p:cNvPr>
              <p:cNvPicPr>
                <a:picLocks noChangeAspect="1"/>
              </p:cNvPicPr>
              <p:nvPr userDrawn="1"/>
            </p:nvPicPr>
            <p:blipFill>
              <a:blip r:embed="rId7"/>
              <a:stretch>
                <a:fillRect/>
              </a:stretch>
            </p:blipFill>
            <p:spPr>
              <a:xfrm>
                <a:off x="5886720" y="-1111860"/>
                <a:ext cx="2389839" cy="2383743"/>
              </a:xfrm>
              <a:prstGeom prst="rect">
                <a:avLst/>
              </a:prstGeom>
            </p:spPr>
          </p:pic>
          <p:pic>
            <p:nvPicPr>
              <p:cNvPr id="25" name="Picture 24">
                <a:extLst>
                  <a:ext uri="{FF2B5EF4-FFF2-40B4-BE49-F238E27FC236}">
                    <a16:creationId xmlns:a16="http://schemas.microsoft.com/office/drawing/2014/main" id="{B42FFCF8-EFD5-F96E-6BD9-DD318676BBB6}"/>
                  </a:ext>
                </a:extLst>
              </p:cNvPr>
              <p:cNvPicPr>
                <a:picLocks noChangeAspect="1"/>
              </p:cNvPicPr>
              <p:nvPr userDrawn="1"/>
            </p:nvPicPr>
            <p:blipFill>
              <a:blip r:embed="rId7"/>
              <a:stretch>
                <a:fillRect/>
              </a:stretch>
            </p:blipFill>
            <p:spPr>
              <a:xfrm>
                <a:off x="7561880" y="-1111860"/>
                <a:ext cx="2389839" cy="2383743"/>
              </a:xfrm>
              <a:prstGeom prst="rect">
                <a:avLst/>
              </a:prstGeom>
            </p:spPr>
          </p:pic>
          <p:pic>
            <p:nvPicPr>
              <p:cNvPr id="26" name="Picture 25">
                <a:extLst>
                  <a:ext uri="{FF2B5EF4-FFF2-40B4-BE49-F238E27FC236}">
                    <a16:creationId xmlns:a16="http://schemas.microsoft.com/office/drawing/2014/main" id="{E105A831-C74B-8744-CF78-49397E81C68F}"/>
                  </a:ext>
                </a:extLst>
              </p:cNvPr>
              <p:cNvPicPr>
                <a:picLocks noChangeAspect="1"/>
              </p:cNvPicPr>
              <p:nvPr userDrawn="1"/>
            </p:nvPicPr>
            <p:blipFill>
              <a:blip r:embed="rId7"/>
              <a:stretch>
                <a:fillRect/>
              </a:stretch>
            </p:blipFill>
            <p:spPr>
              <a:xfrm>
                <a:off x="9237040" y="-1111860"/>
                <a:ext cx="2389839" cy="2383743"/>
              </a:xfrm>
              <a:prstGeom prst="rect">
                <a:avLst/>
              </a:prstGeom>
            </p:spPr>
          </p:pic>
          <p:pic>
            <p:nvPicPr>
              <p:cNvPr id="27" name="Picture 26">
                <a:extLst>
                  <a:ext uri="{FF2B5EF4-FFF2-40B4-BE49-F238E27FC236}">
                    <a16:creationId xmlns:a16="http://schemas.microsoft.com/office/drawing/2014/main" id="{12718B1F-4560-252D-8F27-4D55F6960C73}"/>
                  </a:ext>
                </a:extLst>
              </p:cNvPr>
              <p:cNvPicPr>
                <a:picLocks noChangeAspect="1"/>
              </p:cNvPicPr>
              <p:nvPr userDrawn="1"/>
            </p:nvPicPr>
            <p:blipFill>
              <a:blip r:embed="rId7"/>
              <a:stretch>
                <a:fillRect/>
              </a:stretch>
            </p:blipFill>
            <p:spPr>
              <a:xfrm>
                <a:off x="10912199" y="-1111860"/>
                <a:ext cx="2389839" cy="2383743"/>
              </a:xfrm>
              <a:prstGeom prst="rect">
                <a:avLst/>
              </a:prstGeom>
            </p:spPr>
          </p:pic>
        </p:grpSp>
        <p:grpSp>
          <p:nvGrpSpPr>
            <p:cNvPr id="28" name="Group 27">
              <a:extLst>
                <a:ext uri="{FF2B5EF4-FFF2-40B4-BE49-F238E27FC236}">
                  <a16:creationId xmlns:a16="http://schemas.microsoft.com/office/drawing/2014/main" id="{FC055C75-8979-EBD6-B0CE-1ACE54E0207C}"/>
                </a:ext>
              </a:extLst>
            </p:cNvPr>
            <p:cNvGrpSpPr/>
            <p:nvPr userDrawn="1"/>
          </p:nvGrpSpPr>
          <p:grpSpPr>
            <a:xfrm>
              <a:off x="-813920" y="1783432"/>
              <a:ext cx="14115958" cy="2383743"/>
              <a:chOff x="-813920" y="-1111860"/>
              <a:chExt cx="14115958" cy="2383743"/>
            </a:xfrm>
          </p:grpSpPr>
          <p:pic>
            <p:nvPicPr>
              <p:cNvPr id="29" name="Picture 28">
                <a:extLst>
                  <a:ext uri="{FF2B5EF4-FFF2-40B4-BE49-F238E27FC236}">
                    <a16:creationId xmlns:a16="http://schemas.microsoft.com/office/drawing/2014/main" id="{F659025D-DA2A-A654-4AB7-9D9A7B24F512}"/>
                  </a:ext>
                </a:extLst>
              </p:cNvPr>
              <p:cNvPicPr>
                <a:picLocks noChangeAspect="1"/>
              </p:cNvPicPr>
              <p:nvPr userDrawn="1"/>
            </p:nvPicPr>
            <p:blipFill>
              <a:blip r:embed="rId7"/>
              <a:stretch>
                <a:fillRect/>
              </a:stretch>
            </p:blipFill>
            <p:spPr>
              <a:xfrm>
                <a:off x="-813920" y="-1111860"/>
                <a:ext cx="2389839" cy="2383743"/>
              </a:xfrm>
              <a:prstGeom prst="rect">
                <a:avLst/>
              </a:prstGeom>
            </p:spPr>
          </p:pic>
          <p:pic>
            <p:nvPicPr>
              <p:cNvPr id="30" name="Picture 29">
                <a:extLst>
                  <a:ext uri="{FF2B5EF4-FFF2-40B4-BE49-F238E27FC236}">
                    <a16:creationId xmlns:a16="http://schemas.microsoft.com/office/drawing/2014/main" id="{1353A137-2B55-9889-34F4-5DA93E9E888A}"/>
                  </a:ext>
                </a:extLst>
              </p:cNvPr>
              <p:cNvPicPr>
                <a:picLocks noChangeAspect="1"/>
              </p:cNvPicPr>
              <p:nvPr userDrawn="1"/>
            </p:nvPicPr>
            <p:blipFill>
              <a:blip r:embed="rId7"/>
              <a:stretch>
                <a:fillRect/>
              </a:stretch>
            </p:blipFill>
            <p:spPr>
              <a:xfrm>
                <a:off x="861240" y="-1111860"/>
                <a:ext cx="2389839" cy="2383743"/>
              </a:xfrm>
              <a:prstGeom prst="rect">
                <a:avLst/>
              </a:prstGeom>
            </p:spPr>
          </p:pic>
          <p:pic>
            <p:nvPicPr>
              <p:cNvPr id="31" name="Picture 30">
                <a:extLst>
                  <a:ext uri="{FF2B5EF4-FFF2-40B4-BE49-F238E27FC236}">
                    <a16:creationId xmlns:a16="http://schemas.microsoft.com/office/drawing/2014/main" id="{AC85EC9E-5F70-A1A0-F98A-D58F3456D723}"/>
                  </a:ext>
                </a:extLst>
              </p:cNvPr>
              <p:cNvPicPr>
                <a:picLocks noChangeAspect="1"/>
              </p:cNvPicPr>
              <p:nvPr userDrawn="1"/>
            </p:nvPicPr>
            <p:blipFill>
              <a:blip r:embed="rId7"/>
              <a:stretch>
                <a:fillRect/>
              </a:stretch>
            </p:blipFill>
            <p:spPr>
              <a:xfrm>
                <a:off x="2536400" y="-1111860"/>
                <a:ext cx="2389839" cy="2383743"/>
              </a:xfrm>
              <a:prstGeom prst="rect">
                <a:avLst/>
              </a:prstGeom>
            </p:spPr>
          </p:pic>
          <p:pic>
            <p:nvPicPr>
              <p:cNvPr id="32" name="Picture 31">
                <a:extLst>
                  <a:ext uri="{FF2B5EF4-FFF2-40B4-BE49-F238E27FC236}">
                    <a16:creationId xmlns:a16="http://schemas.microsoft.com/office/drawing/2014/main" id="{0A8056EA-2606-EFF9-23C0-EC80E69D9981}"/>
                  </a:ext>
                </a:extLst>
              </p:cNvPr>
              <p:cNvPicPr>
                <a:picLocks noChangeAspect="1"/>
              </p:cNvPicPr>
              <p:nvPr userDrawn="1"/>
            </p:nvPicPr>
            <p:blipFill>
              <a:blip r:embed="rId7"/>
              <a:stretch>
                <a:fillRect/>
              </a:stretch>
            </p:blipFill>
            <p:spPr>
              <a:xfrm>
                <a:off x="4211560" y="-1111860"/>
                <a:ext cx="2389839" cy="2383743"/>
              </a:xfrm>
              <a:prstGeom prst="rect">
                <a:avLst/>
              </a:prstGeom>
            </p:spPr>
          </p:pic>
          <p:pic>
            <p:nvPicPr>
              <p:cNvPr id="33" name="Picture 32">
                <a:extLst>
                  <a:ext uri="{FF2B5EF4-FFF2-40B4-BE49-F238E27FC236}">
                    <a16:creationId xmlns:a16="http://schemas.microsoft.com/office/drawing/2014/main" id="{6B287C07-4A0F-F114-D62A-B2A8BB507260}"/>
                  </a:ext>
                </a:extLst>
              </p:cNvPr>
              <p:cNvPicPr>
                <a:picLocks noChangeAspect="1"/>
              </p:cNvPicPr>
              <p:nvPr userDrawn="1"/>
            </p:nvPicPr>
            <p:blipFill>
              <a:blip r:embed="rId7"/>
              <a:stretch>
                <a:fillRect/>
              </a:stretch>
            </p:blipFill>
            <p:spPr>
              <a:xfrm>
                <a:off x="5886720" y="-1111860"/>
                <a:ext cx="2389839" cy="2383743"/>
              </a:xfrm>
              <a:prstGeom prst="rect">
                <a:avLst/>
              </a:prstGeom>
            </p:spPr>
          </p:pic>
          <p:pic>
            <p:nvPicPr>
              <p:cNvPr id="34" name="Picture 33">
                <a:extLst>
                  <a:ext uri="{FF2B5EF4-FFF2-40B4-BE49-F238E27FC236}">
                    <a16:creationId xmlns:a16="http://schemas.microsoft.com/office/drawing/2014/main" id="{CC6C331D-0C7A-48D5-02F2-6E16C6FE7509}"/>
                  </a:ext>
                </a:extLst>
              </p:cNvPr>
              <p:cNvPicPr>
                <a:picLocks noChangeAspect="1"/>
              </p:cNvPicPr>
              <p:nvPr userDrawn="1"/>
            </p:nvPicPr>
            <p:blipFill>
              <a:blip r:embed="rId7"/>
              <a:stretch>
                <a:fillRect/>
              </a:stretch>
            </p:blipFill>
            <p:spPr>
              <a:xfrm>
                <a:off x="7561880" y="-1111860"/>
                <a:ext cx="2389839" cy="2383743"/>
              </a:xfrm>
              <a:prstGeom prst="rect">
                <a:avLst/>
              </a:prstGeom>
            </p:spPr>
          </p:pic>
          <p:pic>
            <p:nvPicPr>
              <p:cNvPr id="35" name="Picture 34">
                <a:extLst>
                  <a:ext uri="{FF2B5EF4-FFF2-40B4-BE49-F238E27FC236}">
                    <a16:creationId xmlns:a16="http://schemas.microsoft.com/office/drawing/2014/main" id="{66F02353-0D97-B4FC-9FEC-19E7C6E37632}"/>
                  </a:ext>
                </a:extLst>
              </p:cNvPr>
              <p:cNvPicPr>
                <a:picLocks noChangeAspect="1"/>
              </p:cNvPicPr>
              <p:nvPr userDrawn="1"/>
            </p:nvPicPr>
            <p:blipFill>
              <a:blip r:embed="rId7"/>
              <a:stretch>
                <a:fillRect/>
              </a:stretch>
            </p:blipFill>
            <p:spPr>
              <a:xfrm>
                <a:off x="9237040" y="-1111860"/>
                <a:ext cx="2389839" cy="2383743"/>
              </a:xfrm>
              <a:prstGeom prst="rect">
                <a:avLst/>
              </a:prstGeom>
            </p:spPr>
          </p:pic>
          <p:pic>
            <p:nvPicPr>
              <p:cNvPr id="36" name="Picture 35">
                <a:extLst>
                  <a:ext uri="{FF2B5EF4-FFF2-40B4-BE49-F238E27FC236}">
                    <a16:creationId xmlns:a16="http://schemas.microsoft.com/office/drawing/2014/main" id="{2852F608-5328-2477-BB69-C75FF35E0EE3}"/>
                  </a:ext>
                </a:extLst>
              </p:cNvPr>
              <p:cNvPicPr>
                <a:picLocks noChangeAspect="1"/>
              </p:cNvPicPr>
              <p:nvPr userDrawn="1"/>
            </p:nvPicPr>
            <p:blipFill>
              <a:blip r:embed="rId7"/>
              <a:stretch>
                <a:fillRect/>
              </a:stretch>
            </p:blipFill>
            <p:spPr>
              <a:xfrm>
                <a:off x="10912199" y="-1111860"/>
                <a:ext cx="2389839" cy="2383743"/>
              </a:xfrm>
              <a:prstGeom prst="rect">
                <a:avLst/>
              </a:prstGeom>
            </p:spPr>
          </p:pic>
        </p:grpSp>
        <p:grpSp>
          <p:nvGrpSpPr>
            <p:cNvPr id="37" name="Group 36">
              <a:extLst>
                <a:ext uri="{FF2B5EF4-FFF2-40B4-BE49-F238E27FC236}">
                  <a16:creationId xmlns:a16="http://schemas.microsoft.com/office/drawing/2014/main" id="{EED1A467-3A09-88A5-32CD-B502A4E88BFF}"/>
                </a:ext>
              </a:extLst>
            </p:cNvPr>
            <p:cNvGrpSpPr/>
            <p:nvPr userDrawn="1"/>
          </p:nvGrpSpPr>
          <p:grpSpPr>
            <a:xfrm>
              <a:off x="-1638651" y="3231078"/>
              <a:ext cx="14115958" cy="2383743"/>
              <a:chOff x="-813920" y="-1111860"/>
              <a:chExt cx="14115958" cy="2383743"/>
            </a:xfrm>
          </p:grpSpPr>
          <p:pic>
            <p:nvPicPr>
              <p:cNvPr id="38" name="Picture 37">
                <a:extLst>
                  <a:ext uri="{FF2B5EF4-FFF2-40B4-BE49-F238E27FC236}">
                    <a16:creationId xmlns:a16="http://schemas.microsoft.com/office/drawing/2014/main" id="{0771A716-7A49-CB69-922A-29C4C703DFEA}"/>
                  </a:ext>
                </a:extLst>
              </p:cNvPr>
              <p:cNvPicPr>
                <a:picLocks noChangeAspect="1"/>
              </p:cNvPicPr>
              <p:nvPr userDrawn="1"/>
            </p:nvPicPr>
            <p:blipFill>
              <a:blip r:embed="rId7"/>
              <a:stretch>
                <a:fillRect/>
              </a:stretch>
            </p:blipFill>
            <p:spPr>
              <a:xfrm>
                <a:off x="-813920" y="-1111860"/>
                <a:ext cx="2389839" cy="2383743"/>
              </a:xfrm>
              <a:prstGeom prst="rect">
                <a:avLst/>
              </a:prstGeom>
            </p:spPr>
          </p:pic>
          <p:pic>
            <p:nvPicPr>
              <p:cNvPr id="39" name="Picture 38">
                <a:extLst>
                  <a:ext uri="{FF2B5EF4-FFF2-40B4-BE49-F238E27FC236}">
                    <a16:creationId xmlns:a16="http://schemas.microsoft.com/office/drawing/2014/main" id="{3C0001DE-5237-438A-A972-1C4C65DE4EFC}"/>
                  </a:ext>
                </a:extLst>
              </p:cNvPr>
              <p:cNvPicPr>
                <a:picLocks noChangeAspect="1"/>
              </p:cNvPicPr>
              <p:nvPr userDrawn="1"/>
            </p:nvPicPr>
            <p:blipFill>
              <a:blip r:embed="rId7"/>
              <a:stretch>
                <a:fillRect/>
              </a:stretch>
            </p:blipFill>
            <p:spPr>
              <a:xfrm>
                <a:off x="861240" y="-1111860"/>
                <a:ext cx="2389839" cy="2383743"/>
              </a:xfrm>
              <a:prstGeom prst="rect">
                <a:avLst/>
              </a:prstGeom>
            </p:spPr>
          </p:pic>
          <p:pic>
            <p:nvPicPr>
              <p:cNvPr id="40" name="Picture 39">
                <a:extLst>
                  <a:ext uri="{FF2B5EF4-FFF2-40B4-BE49-F238E27FC236}">
                    <a16:creationId xmlns:a16="http://schemas.microsoft.com/office/drawing/2014/main" id="{1AA639A0-DC62-DE95-EF7D-249E9CD813E4}"/>
                  </a:ext>
                </a:extLst>
              </p:cNvPr>
              <p:cNvPicPr>
                <a:picLocks noChangeAspect="1"/>
              </p:cNvPicPr>
              <p:nvPr userDrawn="1"/>
            </p:nvPicPr>
            <p:blipFill>
              <a:blip r:embed="rId7"/>
              <a:stretch>
                <a:fillRect/>
              </a:stretch>
            </p:blipFill>
            <p:spPr>
              <a:xfrm>
                <a:off x="2536400" y="-1111860"/>
                <a:ext cx="2389839" cy="2383743"/>
              </a:xfrm>
              <a:prstGeom prst="rect">
                <a:avLst/>
              </a:prstGeom>
            </p:spPr>
          </p:pic>
          <p:pic>
            <p:nvPicPr>
              <p:cNvPr id="41" name="Picture 40">
                <a:extLst>
                  <a:ext uri="{FF2B5EF4-FFF2-40B4-BE49-F238E27FC236}">
                    <a16:creationId xmlns:a16="http://schemas.microsoft.com/office/drawing/2014/main" id="{55CBD0F6-E2D8-E31F-DEFD-2364B7A141D1}"/>
                  </a:ext>
                </a:extLst>
              </p:cNvPr>
              <p:cNvPicPr>
                <a:picLocks noChangeAspect="1"/>
              </p:cNvPicPr>
              <p:nvPr userDrawn="1"/>
            </p:nvPicPr>
            <p:blipFill>
              <a:blip r:embed="rId7"/>
              <a:stretch>
                <a:fillRect/>
              </a:stretch>
            </p:blipFill>
            <p:spPr>
              <a:xfrm>
                <a:off x="4211560" y="-1111860"/>
                <a:ext cx="2389839" cy="2383743"/>
              </a:xfrm>
              <a:prstGeom prst="rect">
                <a:avLst/>
              </a:prstGeom>
            </p:spPr>
          </p:pic>
          <p:pic>
            <p:nvPicPr>
              <p:cNvPr id="42" name="Picture 41">
                <a:extLst>
                  <a:ext uri="{FF2B5EF4-FFF2-40B4-BE49-F238E27FC236}">
                    <a16:creationId xmlns:a16="http://schemas.microsoft.com/office/drawing/2014/main" id="{A8D0963A-D269-3C87-534E-55BF321ECDD5}"/>
                  </a:ext>
                </a:extLst>
              </p:cNvPr>
              <p:cNvPicPr>
                <a:picLocks noChangeAspect="1"/>
              </p:cNvPicPr>
              <p:nvPr userDrawn="1"/>
            </p:nvPicPr>
            <p:blipFill>
              <a:blip r:embed="rId7"/>
              <a:stretch>
                <a:fillRect/>
              </a:stretch>
            </p:blipFill>
            <p:spPr>
              <a:xfrm>
                <a:off x="5886720" y="-1111860"/>
                <a:ext cx="2389839" cy="2383743"/>
              </a:xfrm>
              <a:prstGeom prst="rect">
                <a:avLst/>
              </a:prstGeom>
            </p:spPr>
          </p:pic>
          <p:pic>
            <p:nvPicPr>
              <p:cNvPr id="43" name="Picture 42">
                <a:extLst>
                  <a:ext uri="{FF2B5EF4-FFF2-40B4-BE49-F238E27FC236}">
                    <a16:creationId xmlns:a16="http://schemas.microsoft.com/office/drawing/2014/main" id="{58A9ECC8-05CC-CD8F-7A62-7134C3E65C17}"/>
                  </a:ext>
                </a:extLst>
              </p:cNvPr>
              <p:cNvPicPr>
                <a:picLocks noChangeAspect="1"/>
              </p:cNvPicPr>
              <p:nvPr userDrawn="1"/>
            </p:nvPicPr>
            <p:blipFill>
              <a:blip r:embed="rId7"/>
              <a:stretch>
                <a:fillRect/>
              </a:stretch>
            </p:blipFill>
            <p:spPr>
              <a:xfrm>
                <a:off x="7561880" y="-1111860"/>
                <a:ext cx="2389839" cy="2383743"/>
              </a:xfrm>
              <a:prstGeom prst="rect">
                <a:avLst/>
              </a:prstGeom>
            </p:spPr>
          </p:pic>
          <p:pic>
            <p:nvPicPr>
              <p:cNvPr id="44" name="Picture 43">
                <a:extLst>
                  <a:ext uri="{FF2B5EF4-FFF2-40B4-BE49-F238E27FC236}">
                    <a16:creationId xmlns:a16="http://schemas.microsoft.com/office/drawing/2014/main" id="{494C2558-5745-3E14-C2F7-86E76ACD54A1}"/>
                  </a:ext>
                </a:extLst>
              </p:cNvPr>
              <p:cNvPicPr>
                <a:picLocks noChangeAspect="1"/>
              </p:cNvPicPr>
              <p:nvPr userDrawn="1"/>
            </p:nvPicPr>
            <p:blipFill>
              <a:blip r:embed="rId7"/>
              <a:stretch>
                <a:fillRect/>
              </a:stretch>
            </p:blipFill>
            <p:spPr>
              <a:xfrm>
                <a:off x="9237040" y="-1111860"/>
                <a:ext cx="2389839" cy="2383743"/>
              </a:xfrm>
              <a:prstGeom prst="rect">
                <a:avLst/>
              </a:prstGeom>
            </p:spPr>
          </p:pic>
          <p:pic>
            <p:nvPicPr>
              <p:cNvPr id="45" name="Picture 44">
                <a:extLst>
                  <a:ext uri="{FF2B5EF4-FFF2-40B4-BE49-F238E27FC236}">
                    <a16:creationId xmlns:a16="http://schemas.microsoft.com/office/drawing/2014/main" id="{CFB2ED74-2CCB-1234-3290-2E553759B22E}"/>
                  </a:ext>
                </a:extLst>
              </p:cNvPr>
              <p:cNvPicPr>
                <a:picLocks noChangeAspect="1"/>
              </p:cNvPicPr>
              <p:nvPr userDrawn="1"/>
            </p:nvPicPr>
            <p:blipFill>
              <a:blip r:embed="rId7"/>
              <a:stretch>
                <a:fillRect/>
              </a:stretch>
            </p:blipFill>
            <p:spPr>
              <a:xfrm>
                <a:off x="10912199" y="-1111860"/>
                <a:ext cx="2389839" cy="2383743"/>
              </a:xfrm>
              <a:prstGeom prst="rect">
                <a:avLst/>
              </a:prstGeom>
            </p:spPr>
          </p:pic>
        </p:grpSp>
        <p:grpSp>
          <p:nvGrpSpPr>
            <p:cNvPr id="46" name="Group 45">
              <a:extLst>
                <a:ext uri="{FF2B5EF4-FFF2-40B4-BE49-F238E27FC236}">
                  <a16:creationId xmlns:a16="http://schemas.microsoft.com/office/drawing/2014/main" id="{9F1123FF-0C1C-578B-9181-E0B067A17D9F}"/>
                </a:ext>
              </a:extLst>
            </p:cNvPr>
            <p:cNvGrpSpPr/>
            <p:nvPr userDrawn="1"/>
          </p:nvGrpSpPr>
          <p:grpSpPr>
            <a:xfrm>
              <a:off x="-801071" y="4678722"/>
              <a:ext cx="14115958" cy="2383743"/>
              <a:chOff x="-813920" y="-1111860"/>
              <a:chExt cx="14115958" cy="2383743"/>
            </a:xfrm>
          </p:grpSpPr>
          <p:pic>
            <p:nvPicPr>
              <p:cNvPr id="47" name="Picture 46">
                <a:extLst>
                  <a:ext uri="{FF2B5EF4-FFF2-40B4-BE49-F238E27FC236}">
                    <a16:creationId xmlns:a16="http://schemas.microsoft.com/office/drawing/2014/main" id="{3101945B-33AF-ACE2-F83A-8FDEA2A88A51}"/>
                  </a:ext>
                </a:extLst>
              </p:cNvPr>
              <p:cNvPicPr>
                <a:picLocks noChangeAspect="1"/>
              </p:cNvPicPr>
              <p:nvPr userDrawn="1"/>
            </p:nvPicPr>
            <p:blipFill>
              <a:blip r:embed="rId7"/>
              <a:stretch>
                <a:fillRect/>
              </a:stretch>
            </p:blipFill>
            <p:spPr>
              <a:xfrm>
                <a:off x="-813920" y="-1111860"/>
                <a:ext cx="2389839" cy="2383743"/>
              </a:xfrm>
              <a:prstGeom prst="rect">
                <a:avLst/>
              </a:prstGeom>
            </p:spPr>
          </p:pic>
          <p:pic>
            <p:nvPicPr>
              <p:cNvPr id="48" name="Picture 47">
                <a:extLst>
                  <a:ext uri="{FF2B5EF4-FFF2-40B4-BE49-F238E27FC236}">
                    <a16:creationId xmlns:a16="http://schemas.microsoft.com/office/drawing/2014/main" id="{EFDC8A55-503E-FD2E-2F58-6D0CF0CA0627}"/>
                  </a:ext>
                </a:extLst>
              </p:cNvPr>
              <p:cNvPicPr>
                <a:picLocks noChangeAspect="1"/>
              </p:cNvPicPr>
              <p:nvPr userDrawn="1"/>
            </p:nvPicPr>
            <p:blipFill>
              <a:blip r:embed="rId7"/>
              <a:stretch>
                <a:fillRect/>
              </a:stretch>
            </p:blipFill>
            <p:spPr>
              <a:xfrm>
                <a:off x="861240" y="-1111860"/>
                <a:ext cx="2389839" cy="2383743"/>
              </a:xfrm>
              <a:prstGeom prst="rect">
                <a:avLst/>
              </a:prstGeom>
            </p:spPr>
          </p:pic>
          <p:pic>
            <p:nvPicPr>
              <p:cNvPr id="49" name="Picture 48">
                <a:extLst>
                  <a:ext uri="{FF2B5EF4-FFF2-40B4-BE49-F238E27FC236}">
                    <a16:creationId xmlns:a16="http://schemas.microsoft.com/office/drawing/2014/main" id="{978BC0C9-0D87-F419-2CF0-973704AAA87B}"/>
                  </a:ext>
                </a:extLst>
              </p:cNvPr>
              <p:cNvPicPr>
                <a:picLocks noChangeAspect="1"/>
              </p:cNvPicPr>
              <p:nvPr userDrawn="1"/>
            </p:nvPicPr>
            <p:blipFill>
              <a:blip r:embed="rId7"/>
              <a:stretch>
                <a:fillRect/>
              </a:stretch>
            </p:blipFill>
            <p:spPr>
              <a:xfrm>
                <a:off x="2536400" y="-1111860"/>
                <a:ext cx="2389839" cy="2383743"/>
              </a:xfrm>
              <a:prstGeom prst="rect">
                <a:avLst/>
              </a:prstGeom>
            </p:spPr>
          </p:pic>
          <p:pic>
            <p:nvPicPr>
              <p:cNvPr id="50" name="Picture 49">
                <a:extLst>
                  <a:ext uri="{FF2B5EF4-FFF2-40B4-BE49-F238E27FC236}">
                    <a16:creationId xmlns:a16="http://schemas.microsoft.com/office/drawing/2014/main" id="{83D46A50-785A-BF0C-8F77-5CE018C292BD}"/>
                  </a:ext>
                </a:extLst>
              </p:cNvPr>
              <p:cNvPicPr>
                <a:picLocks noChangeAspect="1"/>
              </p:cNvPicPr>
              <p:nvPr userDrawn="1"/>
            </p:nvPicPr>
            <p:blipFill>
              <a:blip r:embed="rId7"/>
              <a:stretch>
                <a:fillRect/>
              </a:stretch>
            </p:blipFill>
            <p:spPr>
              <a:xfrm>
                <a:off x="4211560" y="-1111860"/>
                <a:ext cx="2389839" cy="2383743"/>
              </a:xfrm>
              <a:prstGeom prst="rect">
                <a:avLst/>
              </a:prstGeom>
            </p:spPr>
          </p:pic>
          <p:pic>
            <p:nvPicPr>
              <p:cNvPr id="51" name="Picture 50">
                <a:extLst>
                  <a:ext uri="{FF2B5EF4-FFF2-40B4-BE49-F238E27FC236}">
                    <a16:creationId xmlns:a16="http://schemas.microsoft.com/office/drawing/2014/main" id="{FDE85568-E2B3-6D11-C6F5-45BD597117F1}"/>
                  </a:ext>
                </a:extLst>
              </p:cNvPr>
              <p:cNvPicPr>
                <a:picLocks noChangeAspect="1"/>
              </p:cNvPicPr>
              <p:nvPr userDrawn="1"/>
            </p:nvPicPr>
            <p:blipFill>
              <a:blip r:embed="rId7"/>
              <a:stretch>
                <a:fillRect/>
              </a:stretch>
            </p:blipFill>
            <p:spPr>
              <a:xfrm>
                <a:off x="5886720" y="-1111860"/>
                <a:ext cx="2389839" cy="2383743"/>
              </a:xfrm>
              <a:prstGeom prst="rect">
                <a:avLst/>
              </a:prstGeom>
            </p:spPr>
          </p:pic>
          <p:pic>
            <p:nvPicPr>
              <p:cNvPr id="52" name="Picture 51">
                <a:extLst>
                  <a:ext uri="{FF2B5EF4-FFF2-40B4-BE49-F238E27FC236}">
                    <a16:creationId xmlns:a16="http://schemas.microsoft.com/office/drawing/2014/main" id="{EF6B95AB-ABFF-41FC-2AA6-10F89BF0B7C4}"/>
                  </a:ext>
                </a:extLst>
              </p:cNvPr>
              <p:cNvPicPr>
                <a:picLocks noChangeAspect="1"/>
              </p:cNvPicPr>
              <p:nvPr userDrawn="1"/>
            </p:nvPicPr>
            <p:blipFill>
              <a:blip r:embed="rId7"/>
              <a:stretch>
                <a:fillRect/>
              </a:stretch>
            </p:blipFill>
            <p:spPr>
              <a:xfrm>
                <a:off x="7561880" y="-1111860"/>
                <a:ext cx="2389839" cy="2383743"/>
              </a:xfrm>
              <a:prstGeom prst="rect">
                <a:avLst/>
              </a:prstGeom>
            </p:spPr>
          </p:pic>
          <p:pic>
            <p:nvPicPr>
              <p:cNvPr id="53" name="Picture 52">
                <a:extLst>
                  <a:ext uri="{FF2B5EF4-FFF2-40B4-BE49-F238E27FC236}">
                    <a16:creationId xmlns:a16="http://schemas.microsoft.com/office/drawing/2014/main" id="{F91117F3-7F56-8FB5-089D-E901E686917E}"/>
                  </a:ext>
                </a:extLst>
              </p:cNvPr>
              <p:cNvPicPr>
                <a:picLocks noChangeAspect="1"/>
              </p:cNvPicPr>
              <p:nvPr userDrawn="1"/>
            </p:nvPicPr>
            <p:blipFill>
              <a:blip r:embed="rId7"/>
              <a:stretch>
                <a:fillRect/>
              </a:stretch>
            </p:blipFill>
            <p:spPr>
              <a:xfrm>
                <a:off x="9237040" y="-1111860"/>
                <a:ext cx="2389839" cy="2383743"/>
              </a:xfrm>
              <a:prstGeom prst="rect">
                <a:avLst/>
              </a:prstGeom>
            </p:spPr>
          </p:pic>
          <p:pic>
            <p:nvPicPr>
              <p:cNvPr id="54" name="Picture 53">
                <a:extLst>
                  <a:ext uri="{FF2B5EF4-FFF2-40B4-BE49-F238E27FC236}">
                    <a16:creationId xmlns:a16="http://schemas.microsoft.com/office/drawing/2014/main" id="{57A7D9F2-B0D9-22ED-90CE-1727D6B453F7}"/>
                  </a:ext>
                </a:extLst>
              </p:cNvPr>
              <p:cNvPicPr>
                <a:picLocks noChangeAspect="1"/>
              </p:cNvPicPr>
              <p:nvPr userDrawn="1"/>
            </p:nvPicPr>
            <p:blipFill>
              <a:blip r:embed="rId7"/>
              <a:stretch>
                <a:fillRect/>
              </a:stretch>
            </p:blipFill>
            <p:spPr>
              <a:xfrm>
                <a:off x="10912199" y="-1111860"/>
                <a:ext cx="2389839" cy="2383743"/>
              </a:xfrm>
              <a:prstGeom prst="rect">
                <a:avLst/>
              </a:prstGeom>
            </p:spPr>
          </p:pic>
        </p:grpSp>
      </p:grpSp>
      <p:grpSp>
        <p:nvGrpSpPr>
          <p:cNvPr id="73" name="Group 72">
            <a:extLst>
              <a:ext uri="{FF2B5EF4-FFF2-40B4-BE49-F238E27FC236}">
                <a16:creationId xmlns:a16="http://schemas.microsoft.com/office/drawing/2014/main" id="{3C1465DE-ABDB-E176-B523-F10BFB627284}"/>
              </a:ext>
            </a:extLst>
          </p:cNvPr>
          <p:cNvGrpSpPr/>
          <p:nvPr userDrawn="1"/>
        </p:nvGrpSpPr>
        <p:grpSpPr>
          <a:xfrm rot="18229407" flipH="1">
            <a:off x="2163037" y="3346941"/>
            <a:ext cx="1610602" cy="2008236"/>
            <a:chOff x="7731731" y="1266748"/>
            <a:chExt cx="1610602" cy="2008236"/>
          </a:xfrm>
        </p:grpSpPr>
        <p:pic>
          <p:nvPicPr>
            <p:cNvPr id="75" name="Picture 74" descr="A yellow triangle with black background&#10;&#10;Description automatically generated">
              <a:extLst>
                <a:ext uri="{FF2B5EF4-FFF2-40B4-BE49-F238E27FC236}">
                  <a16:creationId xmlns:a16="http://schemas.microsoft.com/office/drawing/2014/main" id="{D3E84191-C283-D334-B916-3601809CD8CE}"/>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rot="15020697">
              <a:off x="7731731" y="1266748"/>
              <a:ext cx="1610602" cy="1610602"/>
            </a:xfrm>
            <a:prstGeom prst="rect">
              <a:avLst/>
            </a:prstGeom>
          </p:spPr>
        </p:pic>
        <p:pic>
          <p:nvPicPr>
            <p:cNvPr id="76" name="Picture 75" descr="A yellow triangle with black background&#10;&#10;Description automatically generated">
              <a:extLst>
                <a:ext uri="{FF2B5EF4-FFF2-40B4-BE49-F238E27FC236}">
                  <a16:creationId xmlns:a16="http://schemas.microsoft.com/office/drawing/2014/main" id="{E012DC8D-A827-6855-73A0-FD2DA2917A36}"/>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rot="3329622" flipV="1">
              <a:off x="8240422" y="2349053"/>
              <a:ext cx="925931" cy="925931"/>
            </a:xfrm>
            <a:prstGeom prst="rect">
              <a:avLst/>
            </a:prstGeom>
          </p:spPr>
        </p:pic>
      </p:grpSp>
      <p:sp>
        <p:nvSpPr>
          <p:cNvPr id="60" name="Free-form: Shape 59">
            <a:extLst>
              <a:ext uri="{FF2B5EF4-FFF2-40B4-BE49-F238E27FC236}">
                <a16:creationId xmlns:a16="http://schemas.microsoft.com/office/drawing/2014/main" id="{9CC27E95-C326-ADC0-5636-773A9EBEAB46}"/>
              </a:ext>
            </a:extLst>
          </p:cNvPr>
          <p:cNvSpPr/>
          <p:nvPr userDrawn="1"/>
        </p:nvSpPr>
        <p:spPr>
          <a:xfrm>
            <a:off x="9789344" y="0"/>
            <a:ext cx="2402656" cy="1851564"/>
          </a:xfrm>
          <a:custGeom>
            <a:avLst/>
            <a:gdLst>
              <a:gd name="connsiteX0" fmla="*/ 0 w 2402656"/>
              <a:gd name="connsiteY0" fmla="*/ 0 h 1851564"/>
              <a:gd name="connsiteX1" fmla="*/ 2402656 w 2402656"/>
              <a:gd name="connsiteY1" fmla="*/ 0 h 1851564"/>
              <a:gd name="connsiteX2" fmla="*/ 2402656 w 2402656"/>
              <a:gd name="connsiteY2" fmla="*/ 1851564 h 1851564"/>
              <a:gd name="connsiteX3" fmla="*/ 564939 w 2402656"/>
              <a:gd name="connsiteY3" fmla="*/ 1530738 h 1851564"/>
            </a:gdLst>
            <a:ahLst/>
            <a:cxnLst>
              <a:cxn ang="0">
                <a:pos x="connsiteX0" y="connsiteY0"/>
              </a:cxn>
              <a:cxn ang="0">
                <a:pos x="connsiteX1" y="connsiteY1"/>
              </a:cxn>
              <a:cxn ang="0">
                <a:pos x="connsiteX2" y="connsiteY2"/>
              </a:cxn>
              <a:cxn ang="0">
                <a:pos x="connsiteX3" y="connsiteY3"/>
              </a:cxn>
            </a:cxnLst>
            <a:rect l="l" t="t" r="r" b="b"/>
            <a:pathLst>
              <a:path w="2402656" h="1851564">
                <a:moveTo>
                  <a:pt x="0" y="0"/>
                </a:moveTo>
                <a:lnTo>
                  <a:pt x="2402656" y="0"/>
                </a:lnTo>
                <a:lnTo>
                  <a:pt x="2402656" y="1851564"/>
                </a:lnTo>
                <a:lnTo>
                  <a:pt x="564939" y="153073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dirty="0">
              <a:solidFill>
                <a:schemeClr val="bg1"/>
              </a:solidFill>
            </a:endParaRPr>
          </a:p>
        </p:txBody>
      </p:sp>
      <p:pic>
        <p:nvPicPr>
          <p:cNvPr id="61" name="Picture 60" descr="A picture containing graphics, font, graphic design, design&#10;&#10;Description automatically generated">
            <a:extLst>
              <a:ext uri="{FF2B5EF4-FFF2-40B4-BE49-F238E27FC236}">
                <a16:creationId xmlns:a16="http://schemas.microsoft.com/office/drawing/2014/main" id="{F2444AA1-824E-18A5-162D-29E3EF120D54}"/>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10490279" y="463328"/>
            <a:ext cx="1299752" cy="579473"/>
          </a:xfrm>
          <a:prstGeom prst="rect">
            <a:avLst/>
          </a:prstGeom>
        </p:spPr>
      </p:pic>
      <p:sp>
        <p:nvSpPr>
          <p:cNvPr id="64" name="Parallelogram 63">
            <a:extLst>
              <a:ext uri="{FF2B5EF4-FFF2-40B4-BE49-F238E27FC236}">
                <a16:creationId xmlns:a16="http://schemas.microsoft.com/office/drawing/2014/main" id="{FE027666-1AA9-9EA6-FCA6-698ED8E89CDB}"/>
              </a:ext>
            </a:extLst>
          </p:cNvPr>
          <p:cNvSpPr/>
          <p:nvPr userDrawn="1"/>
        </p:nvSpPr>
        <p:spPr>
          <a:xfrm rot="-180000">
            <a:off x="1696637" y="2720536"/>
            <a:ext cx="4826272" cy="1343373"/>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GB" sz="8800" b="1" dirty="0">
                <a:solidFill>
                  <a:schemeClr val="accent4"/>
                </a:solidFill>
                <a:latin typeface="+mj-lt"/>
              </a:rPr>
              <a:t>Thank</a:t>
            </a:r>
          </a:p>
        </p:txBody>
      </p:sp>
      <p:sp>
        <p:nvSpPr>
          <p:cNvPr id="67" name="Parallelogram 66">
            <a:extLst>
              <a:ext uri="{FF2B5EF4-FFF2-40B4-BE49-F238E27FC236}">
                <a16:creationId xmlns:a16="http://schemas.microsoft.com/office/drawing/2014/main" id="{8EFE26D3-11FB-B2AB-7A55-430BDEBC7889}"/>
              </a:ext>
            </a:extLst>
          </p:cNvPr>
          <p:cNvSpPr/>
          <p:nvPr userDrawn="1"/>
        </p:nvSpPr>
        <p:spPr>
          <a:xfrm rot="420000">
            <a:off x="5926778" y="3251384"/>
            <a:ext cx="4017132" cy="1343373"/>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GB" sz="8800" b="1" dirty="0">
                <a:solidFill>
                  <a:schemeClr val="accent4"/>
                </a:solidFill>
                <a:latin typeface="+mj-lt"/>
              </a:rPr>
              <a:t>You</a:t>
            </a:r>
          </a:p>
        </p:txBody>
      </p:sp>
    </p:spTree>
    <p:extLst>
      <p:ext uri="{BB962C8B-B14F-4D97-AF65-F5344CB8AC3E}">
        <p14:creationId xmlns:p14="http://schemas.microsoft.com/office/powerpoint/2010/main" val="7745430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0" tIns="0" rIns="0" bIns="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9"/>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87865393"/>
      </p:ext>
    </p:extLst>
  </p:cSld>
  <p:clrMap bg1="lt1" tx1="dk1" bg2="lt2" tx2="dk2" accent1="accent1" accent2="accent2" accent3="accent3" accent4="accent4" accent5="accent5" accent6="accent6" hlink="hlink" folHlink="folHlink"/>
  <p:sldLayoutIdLst>
    <p:sldLayoutId id="2147483739" r:id="rId1"/>
    <p:sldLayoutId id="2147483728" r:id="rId2"/>
    <p:sldLayoutId id="2147483699" r:id="rId3"/>
    <p:sldLayoutId id="2147483696" r:id="rId4"/>
    <p:sldLayoutId id="2147483697" r:id="rId5"/>
    <p:sldLayoutId id="2147483689" r:id="rId6"/>
    <p:sldLayoutId id="2147483690" r:id="rId7"/>
    <p:sldLayoutId id="2147483676" r:id="rId8"/>
    <p:sldLayoutId id="2147483685" r:id="rId9"/>
    <p:sldLayoutId id="2147483681" r:id="rId10"/>
    <p:sldLayoutId id="2147483686" r:id="rId11"/>
    <p:sldLayoutId id="2147483677" r:id="rId12"/>
    <p:sldLayoutId id="2147483687" r:id="rId13"/>
    <p:sldLayoutId id="2147483683" r:id="rId14"/>
    <p:sldLayoutId id="2147483688" r:id="rId15"/>
    <p:sldLayoutId id="2147483691" r:id="rId16"/>
    <p:sldLayoutId id="2147483692" r:id="rId17"/>
    <p:sldLayoutId id="2147483693" r:id="rId18"/>
    <p:sldLayoutId id="2147483694" r:id="rId19"/>
    <p:sldLayoutId id="2147483695" r:id="rId20"/>
    <p:sldLayoutId id="2147483701" r:id="rId21"/>
    <p:sldLayoutId id="2147483675" r:id="rId22"/>
    <p:sldLayoutId id="2147483738" r:id="rId23"/>
    <p:sldLayoutId id="2147483706" r:id="rId24"/>
    <p:sldLayoutId id="2147483708" r:id="rId25"/>
    <p:sldLayoutId id="2147483709" r:id="rId26"/>
    <p:sldLayoutId id="2147483678" r:id="rId27"/>
    <p:sldLayoutId id="2147483710" r:id="rId28"/>
    <p:sldLayoutId id="2147483711" r:id="rId29"/>
    <p:sldLayoutId id="2147483712" r:id="rId30"/>
    <p:sldLayoutId id="2147483679" r:id="rId31"/>
    <p:sldLayoutId id="2147483713" r:id="rId32"/>
    <p:sldLayoutId id="2147483684" r:id="rId33"/>
    <p:sldLayoutId id="2147483715" r:id="rId34"/>
    <p:sldLayoutId id="2147483716" r:id="rId35"/>
    <p:sldLayoutId id="2147483717" r:id="rId36"/>
    <p:sldLayoutId id="2147483734" r:id="rId37"/>
    <p:sldLayoutId id="2147483735" r:id="rId38"/>
    <p:sldLayoutId id="2147483736" r:id="rId39"/>
    <p:sldLayoutId id="2147483737" r:id="rId40"/>
    <p:sldLayoutId id="2147483722" r:id="rId41"/>
    <p:sldLayoutId id="2147483723" r:id="rId42"/>
    <p:sldLayoutId id="2147483724" r:id="rId43"/>
    <p:sldLayoutId id="2147483740" r:id="rId44"/>
    <p:sldLayoutId id="2147483700" r:id="rId45"/>
  </p:sldLayoutIdLst>
  <p:txStyles>
    <p:titleStyle>
      <a:lvl1pPr algn="l" defTabSz="914309" rtl="0" eaLnBrk="1" latinLnBrk="0" hangingPunct="1">
        <a:lnSpc>
          <a:spcPct val="90000"/>
        </a:lnSpc>
        <a:spcBef>
          <a:spcPct val="0"/>
        </a:spcBef>
        <a:buNone/>
        <a:defRPr sz="2400" b="1" kern="1200">
          <a:solidFill>
            <a:schemeClr val="accent4"/>
          </a:solidFill>
          <a:latin typeface="+mj-lt"/>
          <a:ea typeface="Verdana" panose="020B0604030504040204" pitchFamily="34" charset="0"/>
          <a:cs typeface="EDF 2020" panose="020B0503020203020204" pitchFamily="34" charset="0"/>
        </a:defRPr>
      </a:lvl1pPr>
    </p:titleStyle>
    <p:bodyStyle>
      <a:lvl1pPr marL="228578" indent="-228578" algn="l" defTabSz="914309" rtl="0" eaLnBrk="1" latinLnBrk="0" hangingPunct="1">
        <a:lnSpc>
          <a:spcPct val="90000"/>
        </a:lnSpc>
        <a:spcBef>
          <a:spcPts val="1000"/>
        </a:spcBef>
        <a:buFont typeface="Arial" panose="020B0604020202020204" pitchFamily="34" charset="0"/>
        <a:buChar char="•"/>
        <a:defRPr sz="1200" kern="1200">
          <a:solidFill>
            <a:schemeClr val="accent4"/>
          </a:solidFill>
          <a:latin typeface="+mn-lt"/>
          <a:ea typeface="Verdana" panose="020B0604030504040204" pitchFamily="34" charset="0"/>
          <a:cs typeface="+mn-cs"/>
        </a:defRPr>
      </a:lvl1pPr>
      <a:lvl2pPr marL="685734" indent="-228578" algn="l" defTabSz="914309" rtl="0" eaLnBrk="1" latinLnBrk="0" hangingPunct="1">
        <a:lnSpc>
          <a:spcPct val="90000"/>
        </a:lnSpc>
        <a:spcBef>
          <a:spcPts val="500"/>
        </a:spcBef>
        <a:buFont typeface="Arial" panose="020B0604020202020204" pitchFamily="34" charset="0"/>
        <a:buChar char="•"/>
        <a:defRPr sz="1100" kern="1200">
          <a:solidFill>
            <a:schemeClr val="accent4"/>
          </a:solidFill>
          <a:latin typeface="+mn-lt"/>
          <a:ea typeface="Verdana" panose="020B0604030504040204" pitchFamily="34" charset="0"/>
          <a:cs typeface="+mn-cs"/>
        </a:defRPr>
      </a:lvl2pPr>
      <a:lvl3pPr marL="1142886" indent="-228578" algn="l" defTabSz="914309" rtl="0" eaLnBrk="1" latinLnBrk="0" hangingPunct="1">
        <a:lnSpc>
          <a:spcPct val="90000"/>
        </a:lnSpc>
        <a:spcBef>
          <a:spcPts val="500"/>
        </a:spcBef>
        <a:buFont typeface="Arial" panose="020B0604020202020204" pitchFamily="34" charset="0"/>
        <a:buChar char="•"/>
        <a:defRPr sz="1050" kern="1200">
          <a:solidFill>
            <a:schemeClr val="accent4"/>
          </a:solidFill>
          <a:latin typeface="+mn-lt"/>
          <a:ea typeface="Verdana" panose="020B0604030504040204" pitchFamily="34" charset="0"/>
          <a:cs typeface="+mn-cs"/>
        </a:defRPr>
      </a:lvl3pPr>
      <a:lvl4pPr marL="1600040" indent="-228578" algn="l" defTabSz="914309" rtl="0" eaLnBrk="1" latinLnBrk="0" hangingPunct="1">
        <a:lnSpc>
          <a:spcPct val="90000"/>
        </a:lnSpc>
        <a:spcBef>
          <a:spcPts val="500"/>
        </a:spcBef>
        <a:buFont typeface="Arial" panose="020B0604020202020204" pitchFamily="34" charset="0"/>
        <a:buChar char="•"/>
        <a:defRPr sz="1000" kern="1200">
          <a:solidFill>
            <a:schemeClr val="accent4"/>
          </a:solidFill>
          <a:latin typeface="+mn-lt"/>
          <a:ea typeface="Verdana" panose="020B0604030504040204" pitchFamily="34" charset="0"/>
          <a:cs typeface="+mn-cs"/>
        </a:defRPr>
      </a:lvl4pPr>
      <a:lvl5pPr marL="2057195" indent="-228578" algn="l" defTabSz="914309" rtl="0" eaLnBrk="1" latinLnBrk="0" hangingPunct="1">
        <a:lnSpc>
          <a:spcPct val="90000"/>
        </a:lnSpc>
        <a:spcBef>
          <a:spcPts val="500"/>
        </a:spcBef>
        <a:buFont typeface="Arial" panose="020B0604020202020204" pitchFamily="34" charset="0"/>
        <a:buChar char="•"/>
        <a:defRPr sz="1000" kern="1200">
          <a:solidFill>
            <a:schemeClr val="accent4"/>
          </a:solidFill>
          <a:latin typeface="+mn-lt"/>
          <a:ea typeface="Verdana" panose="020B0604030504040204" pitchFamily="34" charset="0"/>
          <a:cs typeface="+mn-cs"/>
        </a:defRPr>
      </a:lvl5pPr>
      <a:lvl6pPr marL="2514349"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8"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09" rtl="0" eaLnBrk="1" latinLnBrk="0" hangingPunct="1">
        <a:defRPr sz="1800" kern="1200">
          <a:solidFill>
            <a:schemeClr val="tx1"/>
          </a:solidFill>
          <a:latin typeface="+mn-lt"/>
          <a:ea typeface="+mn-ea"/>
          <a:cs typeface="+mn-cs"/>
        </a:defRPr>
      </a:lvl1pPr>
      <a:lvl2pPr marL="457155"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4" algn="l" defTabSz="914309" rtl="0" eaLnBrk="1" latinLnBrk="0" hangingPunct="1">
        <a:defRPr sz="1800" kern="1200">
          <a:solidFill>
            <a:schemeClr val="tx1"/>
          </a:solidFill>
          <a:latin typeface="+mn-lt"/>
          <a:ea typeface="+mn-ea"/>
          <a:cs typeface="+mn-cs"/>
        </a:defRPr>
      </a:lvl4pPr>
      <a:lvl5pPr marL="1828618" algn="l" defTabSz="914309" rtl="0" eaLnBrk="1" latinLnBrk="0" hangingPunct="1">
        <a:defRPr sz="1800" kern="1200">
          <a:solidFill>
            <a:schemeClr val="tx1"/>
          </a:solidFill>
          <a:latin typeface="+mn-lt"/>
          <a:ea typeface="+mn-ea"/>
          <a:cs typeface="+mn-cs"/>
        </a:defRPr>
      </a:lvl5pPr>
      <a:lvl6pPr marL="2285774"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5" algn="l" defTabSz="91430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3.xml"/><Relationship Id="rId1" Type="http://schemas.openxmlformats.org/officeDocument/2006/relationships/slideLayout" Target="../slideLayouts/slideLayout18.xml"/><Relationship Id="rId4" Type="http://schemas.openxmlformats.org/officeDocument/2006/relationships/slide" Target="slide10.xml"/></Relationships>
</file>

<file path=ppt/slides/_rels/slide3.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15.jpg"/><Relationship Id="rId1" Type="http://schemas.openxmlformats.org/officeDocument/2006/relationships/slideLayout" Target="../slideLayouts/slideLayout36.xml"/><Relationship Id="rId6" Type="http://schemas.openxmlformats.org/officeDocument/2006/relationships/image" Target="../media/image18.png"/><Relationship Id="rId5" Type="http://schemas.openxmlformats.org/officeDocument/2006/relationships/image" Target="../media/image17.sv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19.png"/><Relationship Id="rId1" Type="http://schemas.openxmlformats.org/officeDocument/2006/relationships/slideLayout" Target="../slideLayouts/slideLayout36.xml"/><Relationship Id="rId5" Type="http://schemas.openxmlformats.org/officeDocument/2006/relationships/image" Target="../media/image17.sv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 Target="slide1.xml"/><Relationship Id="rId1" Type="http://schemas.openxmlformats.org/officeDocument/2006/relationships/slideLayout" Target="../slideLayouts/slideLayout36.xml"/><Relationship Id="rId5" Type="http://schemas.openxmlformats.org/officeDocument/2006/relationships/image" Target="../media/image20.png"/><Relationship Id="rId4" Type="http://schemas.openxmlformats.org/officeDocument/2006/relationships/image" Target="../media/image17.sv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 Target="slide1.xml"/><Relationship Id="rId1" Type="http://schemas.openxmlformats.org/officeDocument/2006/relationships/slideLayout" Target="../slideLayouts/slideLayout36.xml"/><Relationship Id="rId5" Type="http://schemas.openxmlformats.org/officeDocument/2006/relationships/image" Target="../media/image21.png"/><Relationship Id="rId4" Type="http://schemas.openxmlformats.org/officeDocument/2006/relationships/image" Target="../media/image17.sv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 Target="slide1.xml"/><Relationship Id="rId1" Type="http://schemas.openxmlformats.org/officeDocument/2006/relationships/slideLayout" Target="../slideLayouts/slideLayout36.xml"/><Relationship Id="rId5" Type="http://schemas.openxmlformats.org/officeDocument/2006/relationships/image" Target="../media/image22.png"/><Relationship Id="rId4" Type="http://schemas.openxmlformats.org/officeDocument/2006/relationships/image" Target="../media/image17.sv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 Target="slide1.xml"/><Relationship Id="rId1" Type="http://schemas.openxmlformats.org/officeDocument/2006/relationships/slideLayout" Target="../slideLayouts/slideLayout36.xml"/><Relationship Id="rId5" Type="http://schemas.openxmlformats.org/officeDocument/2006/relationships/image" Target="../media/image23.png"/><Relationship Id="rId4" Type="http://schemas.openxmlformats.org/officeDocument/2006/relationships/image" Target="../media/image17.svg"/></Relationships>
</file>

<file path=ppt/slides/_rels/slide9.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23.png"/><Relationship Id="rId1" Type="http://schemas.openxmlformats.org/officeDocument/2006/relationships/slideLayout" Target="../slideLayouts/slideLayout36.xml"/><Relationship Id="rId5" Type="http://schemas.openxmlformats.org/officeDocument/2006/relationships/image" Target="../media/image17.sv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 Target="slide1.xml"/><Relationship Id="rId1" Type="http://schemas.openxmlformats.org/officeDocument/2006/relationships/slideLayout" Target="../slideLayouts/slideLayout36.xml"/><Relationship Id="rId5" Type="http://schemas.openxmlformats.org/officeDocument/2006/relationships/image" Target="../media/image24.png"/><Relationship Id="rId4" Type="http://schemas.openxmlformats.org/officeDocument/2006/relationships/image" Target="../media/image17.sv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 Target="slide1.xml"/><Relationship Id="rId1" Type="http://schemas.openxmlformats.org/officeDocument/2006/relationships/slideLayout" Target="../slideLayouts/slideLayout36.xml"/><Relationship Id="rId5" Type="http://schemas.openxmlformats.org/officeDocument/2006/relationships/image" Target="../media/image25.png"/><Relationship Id="rId4" Type="http://schemas.openxmlformats.org/officeDocument/2006/relationships/image" Target="../media/image17.svg"/></Relationships>
</file>

<file path=ppt/slides/_rels/slide12.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26.png"/><Relationship Id="rId1" Type="http://schemas.openxmlformats.org/officeDocument/2006/relationships/slideLayout" Target="../slideLayouts/slideLayout36.xml"/><Relationship Id="rId5" Type="http://schemas.openxmlformats.org/officeDocument/2006/relationships/image" Target="../media/image17.sv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26.png"/><Relationship Id="rId1" Type="http://schemas.openxmlformats.org/officeDocument/2006/relationships/slideLayout" Target="../slideLayouts/slideLayout36.xml"/><Relationship Id="rId5" Type="http://schemas.openxmlformats.org/officeDocument/2006/relationships/image" Target="../media/image17.sv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BD94847-87F2-135A-3EEB-77BFD41E9E98}"/>
              </a:ext>
            </a:extLst>
          </p:cNvPr>
          <p:cNvSpPr>
            <a:spLocks noGrp="1"/>
          </p:cNvSpPr>
          <p:nvPr>
            <p:ph sz="quarter" idx="15"/>
          </p:nvPr>
        </p:nvSpPr>
        <p:spPr>
          <a:xfrm>
            <a:off x="4169079" y="2641651"/>
            <a:ext cx="3867150" cy="1282649"/>
          </a:xfrm>
        </p:spPr>
        <p:txBody>
          <a:bodyPr/>
          <a:lstStyle/>
          <a:p>
            <a:pPr algn="ctr"/>
            <a:r>
              <a:rPr lang="en-GB" sz="6600" dirty="0" err="1"/>
              <a:t>eBilling</a:t>
            </a:r>
            <a:endParaRPr lang="en-GB" sz="6600" dirty="0"/>
          </a:p>
        </p:txBody>
      </p:sp>
      <p:sp>
        <p:nvSpPr>
          <p:cNvPr id="5" name="Content Placeholder 2">
            <a:extLst>
              <a:ext uri="{FF2B5EF4-FFF2-40B4-BE49-F238E27FC236}">
                <a16:creationId xmlns:a16="http://schemas.microsoft.com/office/drawing/2014/main" id="{C71EBA9A-3908-D6D1-B614-FC7156D50C13}"/>
              </a:ext>
            </a:extLst>
          </p:cNvPr>
          <p:cNvSpPr txBox="1">
            <a:spLocks/>
          </p:cNvSpPr>
          <p:nvPr/>
        </p:nvSpPr>
        <p:spPr>
          <a:xfrm>
            <a:off x="2693578" y="2138604"/>
            <a:ext cx="3402422" cy="503047"/>
          </a:xfrm>
          <a:prstGeom prst="parallelogram">
            <a:avLst/>
          </a:prstGeom>
          <a:solidFill>
            <a:schemeClr val="bg1"/>
          </a:solidFill>
        </p:spPr>
        <p:txBody>
          <a:bodyPr vert="horz" wrap="square" lIns="0" tIns="36000" rIns="0" bIns="36000" rtlCol="0" anchor="b">
            <a:spAutoFit/>
          </a:bodyPr>
          <a:lstStyle>
            <a:lvl1pPr marL="0" indent="0" algn="l" defTabSz="914309" rtl="0" eaLnBrk="1" latinLnBrk="0" hangingPunct="1">
              <a:lnSpc>
                <a:spcPct val="90000"/>
              </a:lnSpc>
              <a:spcBef>
                <a:spcPts val="1000"/>
              </a:spcBef>
              <a:buFont typeface="Arial" panose="020B0604020202020204" pitchFamily="34" charset="0"/>
              <a:buNone/>
              <a:defRPr lang="en-GB" sz="5400" b="1" kern="1200" dirty="0" smtClean="0">
                <a:solidFill>
                  <a:schemeClr val="accent4"/>
                </a:solidFill>
                <a:latin typeface="+mj-lt"/>
                <a:ea typeface="+mn-ea"/>
                <a:cs typeface="EDF 2020" panose="020B0503020203020204" pitchFamily="34" charset="77"/>
              </a:defRPr>
            </a:lvl1pPr>
            <a:lvl2pPr marL="457156" indent="0" algn="l" defTabSz="914309" rtl="0" eaLnBrk="1" latinLnBrk="0" hangingPunct="1">
              <a:lnSpc>
                <a:spcPct val="90000"/>
              </a:lnSpc>
              <a:spcBef>
                <a:spcPts val="500"/>
              </a:spcBef>
              <a:buFont typeface="Arial" panose="020B0604020202020204" pitchFamily="34" charset="0"/>
              <a:buNone/>
              <a:defRPr sz="1100" kern="1200">
                <a:solidFill>
                  <a:schemeClr val="accent4"/>
                </a:solidFill>
                <a:latin typeface="+mn-lt"/>
                <a:ea typeface="Verdana" panose="020B0604030504040204" pitchFamily="34" charset="0"/>
                <a:cs typeface="+mn-cs"/>
              </a:defRPr>
            </a:lvl2pPr>
            <a:lvl3pPr marL="1142886" indent="-228578" algn="l" defTabSz="914309" rtl="0" eaLnBrk="1" latinLnBrk="0" hangingPunct="1">
              <a:lnSpc>
                <a:spcPct val="90000"/>
              </a:lnSpc>
              <a:spcBef>
                <a:spcPts val="500"/>
              </a:spcBef>
              <a:buFont typeface="Arial" panose="020B0604020202020204" pitchFamily="34" charset="0"/>
              <a:buChar char="•"/>
              <a:defRPr sz="1050" kern="1200">
                <a:solidFill>
                  <a:schemeClr val="accent4"/>
                </a:solidFill>
                <a:latin typeface="+mn-lt"/>
                <a:ea typeface="Verdana" panose="020B0604030504040204" pitchFamily="34" charset="0"/>
                <a:cs typeface="+mn-cs"/>
              </a:defRPr>
            </a:lvl3pPr>
            <a:lvl4pPr marL="1600040" indent="-228578" algn="l" defTabSz="914309" rtl="0" eaLnBrk="1" latinLnBrk="0" hangingPunct="1">
              <a:lnSpc>
                <a:spcPct val="90000"/>
              </a:lnSpc>
              <a:spcBef>
                <a:spcPts val="500"/>
              </a:spcBef>
              <a:buFont typeface="Arial" panose="020B0604020202020204" pitchFamily="34" charset="0"/>
              <a:buChar char="•"/>
              <a:defRPr sz="1000" kern="1200">
                <a:solidFill>
                  <a:schemeClr val="accent4"/>
                </a:solidFill>
                <a:latin typeface="+mn-lt"/>
                <a:ea typeface="Verdana" panose="020B0604030504040204" pitchFamily="34" charset="0"/>
                <a:cs typeface="+mn-cs"/>
              </a:defRPr>
            </a:lvl4pPr>
            <a:lvl5pPr marL="2057195" indent="-228578" algn="l" defTabSz="914309" rtl="0" eaLnBrk="1" latinLnBrk="0" hangingPunct="1">
              <a:lnSpc>
                <a:spcPct val="90000"/>
              </a:lnSpc>
              <a:spcBef>
                <a:spcPts val="500"/>
              </a:spcBef>
              <a:buFont typeface="Arial" panose="020B0604020202020204" pitchFamily="34" charset="0"/>
              <a:buChar char="•"/>
              <a:defRPr sz="1000" kern="1200">
                <a:solidFill>
                  <a:schemeClr val="accent4"/>
                </a:solidFill>
                <a:latin typeface="+mn-lt"/>
                <a:ea typeface="Verdana" panose="020B0604030504040204" pitchFamily="34" charset="0"/>
                <a:cs typeface="+mn-cs"/>
              </a:defRPr>
            </a:lvl5pPr>
            <a:lvl6pPr marL="2514349"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8"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2400" dirty="0"/>
              <a:t>A how-to guide to</a:t>
            </a:r>
          </a:p>
        </p:txBody>
      </p:sp>
    </p:spTree>
    <p:extLst>
      <p:ext uri="{BB962C8B-B14F-4D97-AF65-F5344CB8AC3E}">
        <p14:creationId xmlns:p14="http://schemas.microsoft.com/office/powerpoint/2010/main" val="35995103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hlinkClick r:id="rId2" action="ppaction://hlinksldjump"/>
            <a:extLst>
              <a:ext uri="{FF2B5EF4-FFF2-40B4-BE49-F238E27FC236}">
                <a16:creationId xmlns:a16="http://schemas.microsoft.com/office/drawing/2014/main" id="{C71EBA9A-3908-D6D1-B614-FC7156D50C13}"/>
              </a:ext>
            </a:extLst>
          </p:cNvPr>
          <p:cNvSpPr txBox="1">
            <a:spLocks/>
          </p:cNvSpPr>
          <p:nvPr/>
        </p:nvSpPr>
        <p:spPr>
          <a:xfrm>
            <a:off x="3466101" y="2003326"/>
            <a:ext cx="5259798" cy="635646"/>
          </a:xfrm>
          <a:prstGeom prst="parallelogram">
            <a:avLst/>
          </a:prstGeom>
          <a:solidFill>
            <a:schemeClr val="bg1"/>
          </a:solidFill>
        </p:spPr>
        <p:txBody>
          <a:bodyPr vert="horz" wrap="square" lIns="0" tIns="36000" rIns="0" bIns="36000" rtlCol="0" anchor="b">
            <a:spAutoFit/>
          </a:bodyPr>
          <a:lstStyle>
            <a:lvl1pPr marL="0" indent="0" algn="l" defTabSz="914309" rtl="0" eaLnBrk="1" latinLnBrk="0" hangingPunct="1">
              <a:lnSpc>
                <a:spcPct val="90000"/>
              </a:lnSpc>
              <a:spcBef>
                <a:spcPts val="1000"/>
              </a:spcBef>
              <a:buFont typeface="Arial" panose="020B0604020202020204" pitchFamily="34" charset="0"/>
              <a:buNone/>
              <a:defRPr lang="en-GB" sz="5400" b="1" kern="1200" dirty="0" smtClean="0">
                <a:solidFill>
                  <a:schemeClr val="accent4"/>
                </a:solidFill>
                <a:latin typeface="+mj-lt"/>
                <a:ea typeface="+mn-ea"/>
                <a:cs typeface="EDF 2020" panose="020B0503020203020204" pitchFamily="34" charset="77"/>
              </a:defRPr>
            </a:lvl1pPr>
            <a:lvl2pPr marL="457156" indent="0" algn="l" defTabSz="914309" rtl="0" eaLnBrk="1" latinLnBrk="0" hangingPunct="1">
              <a:lnSpc>
                <a:spcPct val="90000"/>
              </a:lnSpc>
              <a:spcBef>
                <a:spcPts val="500"/>
              </a:spcBef>
              <a:buFont typeface="Arial" panose="020B0604020202020204" pitchFamily="34" charset="0"/>
              <a:buNone/>
              <a:defRPr sz="1100" kern="1200">
                <a:solidFill>
                  <a:schemeClr val="accent4"/>
                </a:solidFill>
                <a:latin typeface="+mn-lt"/>
                <a:ea typeface="Verdana" panose="020B0604030504040204" pitchFamily="34" charset="0"/>
                <a:cs typeface="+mn-cs"/>
              </a:defRPr>
            </a:lvl2pPr>
            <a:lvl3pPr marL="1142886" indent="-228578" algn="l" defTabSz="914309" rtl="0" eaLnBrk="1" latinLnBrk="0" hangingPunct="1">
              <a:lnSpc>
                <a:spcPct val="90000"/>
              </a:lnSpc>
              <a:spcBef>
                <a:spcPts val="500"/>
              </a:spcBef>
              <a:buFont typeface="Arial" panose="020B0604020202020204" pitchFamily="34" charset="0"/>
              <a:buChar char="•"/>
              <a:defRPr sz="1050" kern="1200">
                <a:solidFill>
                  <a:schemeClr val="accent4"/>
                </a:solidFill>
                <a:latin typeface="+mn-lt"/>
                <a:ea typeface="Verdana" panose="020B0604030504040204" pitchFamily="34" charset="0"/>
                <a:cs typeface="+mn-cs"/>
              </a:defRPr>
            </a:lvl3pPr>
            <a:lvl4pPr marL="1600040" indent="-228578" algn="l" defTabSz="914309" rtl="0" eaLnBrk="1" latinLnBrk="0" hangingPunct="1">
              <a:lnSpc>
                <a:spcPct val="90000"/>
              </a:lnSpc>
              <a:spcBef>
                <a:spcPts val="500"/>
              </a:spcBef>
              <a:buFont typeface="Arial" panose="020B0604020202020204" pitchFamily="34" charset="0"/>
              <a:buChar char="•"/>
              <a:defRPr sz="1000" kern="1200">
                <a:solidFill>
                  <a:schemeClr val="accent4"/>
                </a:solidFill>
                <a:latin typeface="+mn-lt"/>
                <a:ea typeface="Verdana" panose="020B0604030504040204" pitchFamily="34" charset="0"/>
                <a:cs typeface="+mn-cs"/>
              </a:defRPr>
            </a:lvl4pPr>
            <a:lvl5pPr marL="2057195" indent="-228578" algn="l" defTabSz="914309" rtl="0" eaLnBrk="1" latinLnBrk="0" hangingPunct="1">
              <a:lnSpc>
                <a:spcPct val="90000"/>
              </a:lnSpc>
              <a:spcBef>
                <a:spcPts val="500"/>
              </a:spcBef>
              <a:buFont typeface="Arial" panose="020B0604020202020204" pitchFamily="34" charset="0"/>
              <a:buChar char="•"/>
              <a:defRPr sz="1000" kern="1200">
                <a:solidFill>
                  <a:schemeClr val="accent4"/>
                </a:solidFill>
                <a:latin typeface="+mn-lt"/>
                <a:ea typeface="Verdana" panose="020B0604030504040204" pitchFamily="34" charset="0"/>
                <a:cs typeface="+mn-cs"/>
              </a:defRPr>
            </a:lvl5pPr>
            <a:lvl6pPr marL="2514349"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8"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3200" dirty="0"/>
              <a:t>Downloading an </a:t>
            </a:r>
            <a:r>
              <a:rPr lang="en-GB" sz="3200" dirty="0" err="1"/>
              <a:t>eBill</a:t>
            </a:r>
            <a:endParaRPr lang="en-GB" sz="3200" dirty="0"/>
          </a:p>
        </p:txBody>
      </p:sp>
      <p:sp>
        <p:nvSpPr>
          <p:cNvPr id="8" name="Content Placeholder 2">
            <a:hlinkClick r:id="rId3" action="ppaction://hlinksldjump"/>
            <a:extLst>
              <a:ext uri="{FF2B5EF4-FFF2-40B4-BE49-F238E27FC236}">
                <a16:creationId xmlns:a16="http://schemas.microsoft.com/office/drawing/2014/main" id="{C21DBE55-2D49-DCE2-7A52-23445C8E16D9}"/>
              </a:ext>
            </a:extLst>
          </p:cNvPr>
          <p:cNvSpPr txBox="1">
            <a:spLocks/>
          </p:cNvSpPr>
          <p:nvPr/>
        </p:nvSpPr>
        <p:spPr>
          <a:xfrm>
            <a:off x="3333747" y="3008872"/>
            <a:ext cx="5259798" cy="635646"/>
          </a:xfrm>
          <a:prstGeom prst="parallelogram">
            <a:avLst/>
          </a:prstGeom>
          <a:solidFill>
            <a:schemeClr val="bg1"/>
          </a:solidFill>
        </p:spPr>
        <p:txBody>
          <a:bodyPr vert="horz" wrap="square" lIns="0" tIns="36000" rIns="0" bIns="36000" rtlCol="0" anchor="b">
            <a:spAutoFit/>
          </a:bodyPr>
          <a:lstStyle>
            <a:lvl1pPr marL="0" indent="0" algn="l" defTabSz="914309" rtl="0" eaLnBrk="1" latinLnBrk="0" hangingPunct="1">
              <a:lnSpc>
                <a:spcPct val="90000"/>
              </a:lnSpc>
              <a:spcBef>
                <a:spcPts val="1000"/>
              </a:spcBef>
              <a:buFont typeface="Arial" panose="020B0604020202020204" pitchFamily="34" charset="0"/>
              <a:buNone/>
              <a:defRPr lang="en-GB" sz="5400" b="1" kern="1200" dirty="0" smtClean="0">
                <a:solidFill>
                  <a:schemeClr val="accent4"/>
                </a:solidFill>
                <a:latin typeface="+mj-lt"/>
                <a:ea typeface="+mn-ea"/>
                <a:cs typeface="EDF 2020" panose="020B0503020203020204" pitchFamily="34" charset="77"/>
              </a:defRPr>
            </a:lvl1pPr>
            <a:lvl2pPr marL="457156" indent="0" algn="l" defTabSz="914309" rtl="0" eaLnBrk="1" latinLnBrk="0" hangingPunct="1">
              <a:lnSpc>
                <a:spcPct val="90000"/>
              </a:lnSpc>
              <a:spcBef>
                <a:spcPts val="500"/>
              </a:spcBef>
              <a:buFont typeface="Arial" panose="020B0604020202020204" pitchFamily="34" charset="0"/>
              <a:buNone/>
              <a:defRPr sz="1100" kern="1200">
                <a:solidFill>
                  <a:schemeClr val="accent4"/>
                </a:solidFill>
                <a:latin typeface="+mn-lt"/>
                <a:ea typeface="Verdana" panose="020B0604030504040204" pitchFamily="34" charset="0"/>
                <a:cs typeface="+mn-cs"/>
              </a:defRPr>
            </a:lvl2pPr>
            <a:lvl3pPr marL="1142886" indent="-228578" algn="l" defTabSz="914309" rtl="0" eaLnBrk="1" latinLnBrk="0" hangingPunct="1">
              <a:lnSpc>
                <a:spcPct val="90000"/>
              </a:lnSpc>
              <a:spcBef>
                <a:spcPts val="500"/>
              </a:spcBef>
              <a:buFont typeface="Arial" panose="020B0604020202020204" pitchFamily="34" charset="0"/>
              <a:buChar char="•"/>
              <a:defRPr sz="1050" kern="1200">
                <a:solidFill>
                  <a:schemeClr val="accent4"/>
                </a:solidFill>
                <a:latin typeface="+mn-lt"/>
                <a:ea typeface="Verdana" panose="020B0604030504040204" pitchFamily="34" charset="0"/>
                <a:cs typeface="+mn-cs"/>
              </a:defRPr>
            </a:lvl3pPr>
            <a:lvl4pPr marL="1600040" indent="-228578" algn="l" defTabSz="914309" rtl="0" eaLnBrk="1" latinLnBrk="0" hangingPunct="1">
              <a:lnSpc>
                <a:spcPct val="90000"/>
              </a:lnSpc>
              <a:spcBef>
                <a:spcPts val="500"/>
              </a:spcBef>
              <a:buFont typeface="Arial" panose="020B0604020202020204" pitchFamily="34" charset="0"/>
              <a:buChar char="•"/>
              <a:defRPr sz="1000" kern="1200">
                <a:solidFill>
                  <a:schemeClr val="accent4"/>
                </a:solidFill>
                <a:latin typeface="+mn-lt"/>
                <a:ea typeface="Verdana" panose="020B0604030504040204" pitchFamily="34" charset="0"/>
                <a:cs typeface="+mn-cs"/>
              </a:defRPr>
            </a:lvl4pPr>
            <a:lvl5pPr marL="2057195" indent="-228578" algn="l" defTabSz="914309" rtl="0" eaLnBrk="1" latinLnBrk="0" hangingPunct="1">
              <a:lnSpc>
                <a:spcPct val="90000"/>
              </a:lnSpc>
              <a:spcBef>
                <a:spcPts val="500"/>
              </a:spcBef>
              <a:buFont typeface="Arial" panose="020B0604020202020204" pitchFamily="34" charset="0"/>
              <a:buChar char="•"/>
              <a:defRPr sz="1000" kern="1200">
                <a:solidFill>
                  <a:schemeClr val="accent4"/>
                </a:solidFill>
                <a:latin typeface="+mn-lt"/>
                <a:ea typeface="Verdana" panose="020B0604030504040204" pitchFamily="34" charset="0"/>
                <a:cs typeface="+mn-cs"/>
              </a:defRPr>
            </a:lvl5pPr>
            <a:lvl6pPr marL="2514349"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8"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3200" dirty="0" err="1"/>
              <a:t>eBill</a:t>
            </a:r>
            <a:r>
              <a:rPr lang="en-GB" sz="3200" dirty="0"/>
              <a:t> Reader</a:t>
            </a:r>
          </a:p>
        </p:txBody>
      </p:sp>
      <p:sp>
        <p:nvSpPr>
          <p:cNvPr id="9" name="Content Placeholder 2">
            <a:hlinkClick r:id="rId4" action="ppaction://hlinksldjump"/>
            <a:extLst>
              <a:ext uri="{FF2B5EF4-FFF2-40B4-BE49-F238E27FC236}">
                <a16:creationId xmlns:a16="http://schemas.microsoft.com/office/drawing/2014/main" id="{87A32D3B-ED89-07FE-8018-CEDF54628708}"/>
              </a:ext>
            </a:extLst>
          </p:cNvPr>
          <p:cNvSpPr txBox="1">
            <a:spLocks/>
          </p:cNvSpPr>
          <p:nvPr/>
        </p:nvSpPr>
        <p:spPr>
          <a:xfrm>
            <a:off x="2886073" y="4074648"/>
            <a:ext cx="6155147" cy="630657"/>
          </a:xfrm>
          <a:prstGeom prst="parallelogram">
            <a:avLst/>
          </a:prstGeom>
          <a:solidFill>
            <a:schemeClr val="bg1"/>
          </a:solidFill>
        </p:spPr>
        <p:txBody>
          <a:bodyPr vert="horz" wrap="square" lIns="0" tIns="36000" rIns="0" bIns="36000" rtlCol="0" anchor="b">
            <a:spAutoFit/>
          </a:bodyPr>
          <a:lstStyle>
            <a:lvl1pPr marL="0" indent="0" algn="l" defTabSz="914309" rtl="0" eaLnBrk="1" latinLnBrk="0" hangingPunct="1">
              <a:lnSpc>
                <a:spcPct val="90000"/>
              </a:lnSpc>
              <a:spcBef>
                <a:spcPts val="1000"/>
              </a:spcBef>
              <a:buFont typeface="Arial" panose="020B0604020202020204" pitchFamily="34" charset="0"/>
              <a:buNone/>
              <a:defRPr lang="en-GB" sz="5400" b="1" kern="1200" dirty="0" smtClean="0">
                <a:solidFill>
                  <a:schemeClr val="accent4"/>
                </a:solidFill>
                <a:latin typeface="+mj-lt"/>
                <a:ea typeface="+mn-ea"/>
                <a:cs typeface="EDF 2020" panose="020B0503020203020204" pitchFamily="34" charset="77"/>
              </a:defRPr>
            </a:lvl1pPr>
            <a:lvl2pPr marL="457156" indent="0" algn="l" defTabSz="914309" rtl="0" eaLnBrk="1" latinLnBrk="0" hangingPunct="1">
              <a:lnSpc>
                <a:spcPct val="90000"/>
              </a:lnSpc>
              <a:spcBef>
                <a:spcPts val="500"/>
              </a:spcBef>
              <a:buFont typeface="Arial" panose="020B0604020202020204" pitchFamily="34" charset="0"/>
              <a:buNone/>
              <a:defRPr sz="1100" kern="1200">
                <a:solidFill>
                  <a:schemeClr val="accent4"/>
                </a:solidFill>
                <a:latin typeface="+mn-lt"/>
                <a:ea typeface="Verdana" panose="020B0604030504040204" pitchFamily="34" charset="0"/>
                <a:cs typeface="+mn-cs"/>
              </a:defRPr>
            </a:lvl2pPr>
            <a:lvl3pPr marL="1142886" indent="-228578" algn="l" defTabSz="914309" rtl="0" eaLnBrk="1" latinLnBrk="0" hangingPunct="1">
              <a:lnSpc>
                <a:spcPct val="90000"/>
              </a:lnSpc>
              <a:spcBef>
                <a:spcPts val="500"/>
              </a:spcBef>
              <a:buFont typeface="Arial" panose="020B0604020202020204" pitchFamily="34" charset="0"/>
              <a:buChar char="•"/>
              <a:defRPr sz="1050" kern="1200">
                <a:solidFill>
                  <a:schemeClr val="accent4"/>
                </a:solidFill>
                <a:latin typeface="+mn-lt"/>
                <a:ea typeface="Verdana" panose="020B0604030504040204" pitchFamily="34" charset="0"/>
                <a:cs typeface="+mn-cs"/>
              </a:defRPr>
            </a:lvl3pPr>
            <a:lvl4pPr marL="1600040" indent="-228578" algn="l" defTabSz="914309" rtl="0" eaLnBrk="1" latinLnBrk="0" hangingPunct="1">
              <a:lnSpc>
                <a:spcPct val="90000"/>
              </a:lnSpc>
              <a:spcBef>
                <a:spcPts val="500"/>
              </a:spcBef>
              <a:buFont typeface="Arial" panose="020B0604020202020204" pitchFamily="34" charset="0"/>
              <a:buChar char="•"/>
              <a:defRPr sz="1000" kern="1200">
                <a:solidFill>
                  <a:schemeClr val="accent4"/>
                </a:solidFill>
                <a:latin typeface="+mn-lt"/>
                <a:ea typeface="Verdana" panose="020B0604030504040204" pitchFamily="34" charset="0"/>
                <a:cs typeface="+mn-cs"/>
              </a:defRPr>
            </a:lvl4pPr>
            <a:lvl5pPr marL="2057195" indent="-228578" algn="l" defTabSz="914309" rtl="0" eaLnBrk="1" latinLnBrk="0" hangingPunct="1">
              <a:lnSpc>
                <a:spcPct val="90000"/>
              </a:lnSpc>
              <a:spcBef>
                <a:spcPts val="500"/>
              </a:spcBef>
              <a:buFont typeface="Arial" panose="020B0604020202020204" pitchFamily="34" charset="0"/>
              <a:buChar char="•"/>
              <a:defRPr sz="1000" kern="1200">
                <a:solidFill>
                  <a:schemeClr val="accent4"/>
                </a:solidFill>
                <a:latin typeface="+mn-lt"/>
                <a:ea typeface="Verdana" panose="020B0604030504040204" pitchFamily="34" charset="0"/>
                <a:cs typeface="+mn-cs"/>
              </a:defRPr>
            </a:lvl5pPr>
            <a:lvl6pPr marL="2514349"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8"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3200" dirty="0"/>
              <a:t>Amending report format</a:t>
            </a:r>
          </a:p>
        </p:txBody>
      </p:sp>
    </p:spTree>
    <p:extLst>
      <p:ext uri="{BB962C8B-B14F-4D97-AF65-F5344CB8AC3E}">
        <p14:creationId xmlns:p14="http://schemas.microsoft.com/office/powerpoint/2010/main" val="29583222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8E44825-4D79-9F32-6ABC-B5D97757D65F}"/>
              </a:ext>
            </a:extLst>
          </p:cNvPr>
          <p:cNvSpPr>
            <a:spLocks noGrp="1"/>
          </p:cNvSpPr>
          <p:nvPr>
            <p:ph sz="quarter" idx="14"/>
          </p:nvPr>
        </p:nvSpPr>
        <p:spPr>
          <a:xfrm>
            <a:off x="268580" y="182225"/>
            <a:ext cx="5760745" cy="770275"/>
          </a:xfrm>
        </p:spPr>
        <p:txBody>
          <a:bodyPr/>
          <a:lstStyle/>
          <a:p>
            <a:r>
              <a:rPr lang="en-GB" sz="3600" dirty="0"/>
              <a:t>Downloading an </a:t>
            </a:r>
            <a:r>
              <a:rPr lang="en-GB" sz="3600" dirty="0" err="1"/>
              <a:t>eBill</a:t>
            </a:r>
            <a:endParaRPr lang="en-GB" sz="3600" dirty="0"/>
          </a:p>
        </p:txBody>
      </p:sp>
      <p:sp>
        <p:nvSpPr>
          <p:cNvPr id="19" name="TextBox 18">
            <a:extLst>
              <a:ext uri="{FF2B5EF4-FFF2-40B4-BE49-F238E27FC236}">
                <a16:creationId xmlns:a16="http://schemas.microsoft.com/office/drawing/2014/main" id="{F1B5CCE6-E6DA-820E-E135-FBDEAD337BC4}"/>
              </a:ext>
            </a:extLst>
          </p:cNvPr>
          <p:cNvSpPr txBox="1"/>
          <p:nvPr/>
        </p:nvSpPr>
        <p:spPr>
          <a:xfrm>
            <a:off x="174949" y="6559000"/>
            <a:ext cx="6097554" cy="215444"/>
          </a:xfrm>
          <a:prstGeom prst="rect">
            <a:avLst/>
          </a:prstGeom>
          <a:noFill/>
        </p:spPr>
        <p:txBody>
          <a:bodyPr wrap="square">
            <a:spAutoFit/>
          </a:bodyPr>
          <a:lstStyle/>
          <a:p>
            <a:r>
              <a:rPr lang="en-GB" sz="800" b="0" i="0" u="none" strike="noStrike" baseline="0" dirty="0" err="1"/>
              <a:t>eBill</a:t>
            </a:r>
            <a:r>
              <a:rPr lang="en-GB" sz="800" b="0" i="0" u="none" strike="noStrike" baseline="0" dirty="0"/>
              <a:t> Guide – </a:t>
            </a:r>
            <a:r>
              <a:rPr lang="en-GB" sz="800" dirty="0"/>
              <a:t>October </a:t>
            </a:r>
            <a:r>
              <a:rPr lang="en-GB" sz="800" b="0" i="0" u="none" strike="noStrike" baseline="0" dirty="0"/>
              <a:t>2023 | PROTECT – PRIVATE | </a:t>
            </a:r>
            <a:r>
              <a:rPr lang="en-GB" sz="800" dirty="0">
                <a:cs typeface="Arial"/>
                <a:sym typeface="Arial"/>
              </a:rPr>
              <a:t>© 2023 EDF Energy Ltd. All Rights Reserved</a:t>
            </a:r>
            <a:endParaRPr lang="en-GB" dirty="0"/>
          </a:p>
        </p:txBody>
      </p:sp>
      <p:sp>
        <p:nvSpPr>
          <p:cNvPr id="26" name="Oval 6">
            <a:extLst>
              <a:ext uri="{FF2B5EF4-FFF2-40B4-BE49-F238E27FC236}">
                <a16:creationId xmlns:a16="http://schemas.microsoft.com/office/drawing/2014/main" id="{9F8BC655-9B56-C270-4A88-C38EF6F31D6D}"/>
              </a:ext>
            </a:extLst>
          </p:cNvPr>
          <p:cNvSpPr txBox="1"/>
          <p:nvPr/>
        </p:nvSpPr>
        <p:spPr>
          <a:xfrm>
            <a:off x="6243075" y="5006982"/>
            <a:ext cx="779279" cy="77927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GB" sz="1200" kern="1200" dirty="0"/>
              <a:t>Complete the </a:t>
            </a:r>
            <a:r>
              <a:rPr lang="en-GB" sz="1200" b="1" kern="1200" dirty="0"/>
              <a:t>Site Additions </a:t>
            </a:r>
            <a:r>
              <a:rPr lang="en-GB" sz="1200" kern="1200" dirty="0"/>
              <a:t>Process</a:t>
            </a:r>
          </a:p>
        </p:txBody>
      </p:sp>
      <p:pic>
        <p:nvPicPr>
          <p:cNvPr id="92" name="Picture 91" descr="A red circle with a arrow in it&#10;&#10;Description automatically generated">
            <a:extLst>
              <a:ext uri="{FF2B5EF4-FFF2-40B4-BE49-F238E27FC236}">
                <a16:creationId xmlns:a16="http://schemas.microsoft.com/office/drawing/2014/main" id="{0C0726AC-AFB4-C7B7-5637-99CD586A7D47}"/>
              </a:ext>
            </a:extLst>
          </p:cNvPr>
          <p:cNvPicPr>
            <a:picLocks noChangeAspect="1"/>
          </p:cNvPicPr>
          <p:nvPr/>
        </p:nvPicPr>
        <p:blipFill>
          <a:blip r:embed="rId2"/>
          <a:stretch>
            <a:fillRect/>
          </a:stretch>
        </p:blipFill>
        <p:spPr>
          <a:xfrm>
            <a:off x="4614518" y="3941014"/>
            <a:ext cx="396246" cy="396804"/>
          </a:xfrm>
          <a:prstGeom prst="rect">
            <a:avLst/>
          </a:prstGeom>
        </p:spPr>
      </p:pic>
      <p:pic>
        <p:nvPicPr>
          <p:cNvPr id="5" name="Graphic 4" descr="Home outline">
            <a:hlinkClick r:id="rId3" action="ppaction://hlinksldjump"/>
            <a:extLst>
              <a:ext uri="{FF2B5EF4-FFF2-40B4-BE49-F238E27FC236}">
                <a16:creationId xmlns:a16="http://schemas.microsoft.com/office/drawing/2014/main" id="{C3775BD1-C5A1-DFCE-AF45-5EBF9687922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556730" y="6360598"/>
            <a:ext cx="396804" cy="396804"/>
          </a:xfrm>
          <a:prstGeom prst="rect">
            <a:avLst/>
          </a:prstGeom>
        </p:spPr>
      </p:pic>
      <p:pic>
        <p:nvPicPr>
          <p:cNvPr id="1026" name="Picture 1">
            <a:extLst>
              <a:ext uri="{FF2B5EF4-FFF2-40B4-BE49-F238E27FC236}">
                <a16:creationId xmlns:a16="http://schemas.microsoft.com/office/drawing/2014/main" id="{FCD32EE4-60C8-EC30-F21E-0060BD30AC2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63703" y="1529204"/>
            <a:ext cx="8807393" cy="4964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1">
            <a:extLst>
              <a:ext uri="{FF2B5EF4-FFF2-40B4-BE49-F238E27FC236}">
                <a16:creationId xmlns:a16="http://schemas.microsoft.com/office/drawing/2014/main" id="{F56BD2AA-57D9-C4D2-9F0D-8A3344480296}"/>
              </a:ext>
            </a:extLst>
          </p:cNvPr>
          <p:cNvSpPr txBox="1">
            <a:spLocks/>
          </p:cNvSpPr>
          <p:nvPr/>
        </p:nvSpPr>
        <p:spPr>
          <a:xfrm>
            <a:off x="174949" y="1059546"/>
            <a:ext cx="2906244" cy="362612"/>
          </a:xfrm>
          <a:prstGeom prst="parallelogram">
            <a:avLst>
              <a:gd name="adj" fmla="val 25000"/>
            </a:avLst>
          </a:prstGeom>
          <a:solidFill>
            <a:schemeClr val="accent1"/>
          </a:solidFill>
        </p:spPr>
        <p:txBody>
          <a:bodyPr vert="horz" wrap="square" lIns="0" tIns="36000" rIns="0" bIns="36000" rtlCol="0" anchor="ctr">
            <a:spAutoFit/>
          </a:bodyPr>
          <a:lstStyle>
            <a:lvl1pPr marL="0" indent="0" algn="l" defTabSz="914309" rtl="0" eaLnBrk="1" latinLnBrk="0" hangingPunct="1">
              <a:lnSpc>
                <a:spcPct val="90000"/>
              </a:lnSpc>
              <a:spcBef>
                <a:spcPts val="1000"/>
              </a:spcBef>
              <a:buFont typeface="Arial" panose="020B0604020202020204" pitchFamily="34" charset="0"/>
              <a:buNone/>
              <a:defRPr lang="en-GB" sz="2400" b="1" kern="1200" dirty="0">
                <a:solidFill>
                  <a:schemeClr val="bg1"/>
                </a:solidFill>
                <a:latin typeface="+mj-lt"/>
                <a:ea typeface="+mn-ea"/>
                <a:cs typeface="EDF 2020" panose="020B0503020203020204" pitchFamily="34" charset="77"/>
              </a:defRPr>
            </a:lvl1pPr>
            <a:lvl2pPr marL="685734" indent="-228578" algn="l" defTabSz="914309" rtl="0" eaLnBrk="1" latinLnBrk="0" hangingPunct="1">
              <a:lnSpc>
                <a:spcPct val="90000"/>
              </a:lnSpc>
              <a:spcBef>
                <a:spcPts val="500"/>
              </a:spcBef>
              <a:buFont typeface="Arial" panose="020B0604020202020204" pitchFamily="34" charset="0"/>
              <a:buChar char="•"/>
              <a:defRPr sz="1100" kern="1200">
                <a:solidFill>
                  <a:schemeClr val="accent4"/>
                </a:solidFill>
                <a:latin typeface="+mn-lt"/>
                <a:ea typeface="Verdana" panose="020B0604030504040204" pitchFamily="34" charset="0"/>
                <a:cs typeface="+mn-cs"/>
              </a:defRPr>
            </a:lvl2pPr>
            <a:lvl3pPr marL="1142886" indent="-228578" algn="l" defTabSz="914309" rtl="0" eaLnBrk="1" latinLnBrk="0" hangingPunct="1">
              <a:lnSpc>
                <a:spcPct val="90000"/>
              </a:lnSpc>
              <a:spcBef>
                <a:spcPts val="500"/>
              </a:spcBef>
              <a:buFont typeface="Arial" panose="020B0604020202020204" pitchFamily="34" charset="0"/>
              <a:buChar char="•"/>
              <a:defRPr sz="1050" kern="1200">
                <a:solidFill>
                  <a:schemeClr val="accent4"/>
                </a:solidFill>
                <a:latin typeface="+mn-lt"/>
                <a:ea typeface="Verdana" panose="020B0604030504040204" pitchFamily="34" charset="0"/>
                <a:cs typeface="+mn-cs"/>
              </a:defRPr>
            </a:lvl3pPr>
            <a:lvl4pPr marL="1600040" indent="-228578" algn="l" defTabSz="914309" rtl="0" eaLnBrk="1" latinLnBrk="0" hangingPunct="1">
              <a:lnSpc>
                <a:spcPct val="90000"/>
              </a:lnSpc>
              <a:spcBef>
                <a:spcPts val="500"/>
              </a:spcBef>
              <a:buFont typeface="Arial" panose="020B0604020202020204" pitchFamily="34" charset="0"/>
              <a:buChar char="•"/>
              <a:defRPr sz="1000" kern="1200">
                <a:solidFill>
                  <a:schemeClr val="accent4"/>
                </a:solidFill>
                <a:latin typeface="+mn-lt"/>
                <a:ea typeface="Verdana" panose="020B0604030504040204" pitchFamily="34" charset="0"/>
                <a:cs typeface="+mn-cs"/>
              </a:defRPr>
            </a:lvl4pPr>
            <a:lvl5pPr marL="2057195" indent="-228578" algn="l" defTabSz="914309" rtl="0" eaLnBrk="1" latinLnBrk="0" hangingPunct="1">
              <a:lnSpc>
                <a:spcPct val="90000"/>
              </a:lnSpc>
              <a:spcBef>
                <a:spcPts val="500"/>
              </a:spcBef>
              <a:buFont typeface="Arial" panose="020B0604020202020204" pitchFamily="34" charset="0"/>
              <a:buChar char="•"/>
              <a:defRPr sz="1000" kern="1200">
                <a:solidFill>
                  <a:schemeClr val="accent4"/>
                </a:solidFill>
                <a:latin typeface="+mn-lt"/>
                <a:ea typeface="Verdana" panose="020B0604030504040204" pitchFamily="34" charset="0"/>
                <a:cs typeface="+mn-cs"/>
              </a:defRPr>
            </a:lvl5pPr>
            <a:lvl6pPr marL="2514349"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8"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dirty="0"/>
              <a:t>1. Click ‘download </a:t>
            </a:r>
            <a:r>
              <a:rPr lang="en-GB" sz="1600" dirty="0" err="1"/>
              <a:t>eBill</a:t>
            </a:r>
            <a:r>
              <a:rPr lang="en-GB" sz="1600" dirty="0"/>
              <a:t>’</a:t>
            </a:r>
          </a:p>
        </p:txBody>
      </p:sp>
      <p:sp>
        <p:nvSpPr>
          <p:cNvPr id="6" name="Arrow: Curved Left 5">
            <a:extLst>
              <a:ext uri="{FF2B5EF4-FFF2-40B4-BE49-F238E27FC236}">
                <a16:creationId xmlns:a16="http://schemas.microsoft.com/office/drawing/2014/main" id="{3B67C6CD-801D-0A18-C049-4966A4CFBCBC}"/>
              </a:ext>
            </a:extLst>
          </p:cNvPr>
          <p:cNvSpPr/>
          <p:nvPr/>
        </p:nvSpPr>
        <p:spPr>
          <a:xfrm>
            <a:off x="9931386" y="2714625"/>
            <a:ext cx="1593822" cy="1878095"/>
          </a:xfrm>
          <a:prstGeom prst="curvedLef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err="1">
              <a:solidFill>
                <a:schemeClr val="bg1"/>
              </a:solidFill>
            </a:endParaRPr>
          </a:p>
        </p:txBody>
      </p:sp>
    </p:spTree>
    <p:extLst>
      <p:ext uri="{BB962C8B-B14F-4D97-AF65-F5344CB8AC3E}">
        <p14:creationId xmlns:p14="http://schemas.microsoft.com/office/powerpoint/2010/main" val="3793046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1">
            <a:extLst>
              <a:ext uri="{FF2B5EF4-FFF2-40B4-BE49-F238E27FC236}">
                <a16:creationId xmlns:a16="http://schemas.microsoft.com/office/drawing/2014/main" id="{20B56DFB-95BF-001C-4D1C-2BD523F4BD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6004" y="1375951"/>
            <a:ext cx="9199076" cy="5173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ontent Placeholder 1">
            <a:extLst>
              <a:ext uri="{FF2B5EF4-FFF2-40B4-BE49-F238E27FC236}">
                <a16:creationId xmlns:a16="http://schemas.microsoft.com/office/drawing/2014/main" id="{C8E44825-4D79-9F32-6ABC-B5D97757D65F}"/>
              </a:ext>
            </a:extLst>
          </p:cNvPr>
          <p:cNvSpPr>
            <a:spLocks noGrp="1"/>
          </p:cNvSpPr>
          <p:nvPr>
            <p:ph sz="quarter" idx="14"/>
          </p:nvPr>
        </p:nvSpPr>
        <p:spPr>
          <a:xfrm>
            <a:off x="268580" y="201275"/>
            <a:ext cx="5743513" cy="703905"/>
          </a:xfrm>
        </p:spPr>
        <p:txBody>
          <a:bodyPr/>
          <a:lstStyle/>
          <a:p>
            <a:r>
              <a:rPr lang="en-GB" sz="3600" dirty="0"/>
              <a:t>Downloading an </a:t>
            </a:r>
            <a:r>
              <a:rPr lang="en-GB" sz="3600" dirty="0" err="1"/>
              <a:t>eBill</a:t>
            </a:r>
            <a:endParaRPr lang="en-GB" sz="3600" dirty="0"/>
          </a:p>
        </p:txBody>
      </p:sp>
      <p:sp>
        <p:nvSpPr>
          <p:cNvPr id="19" name="TextBox 18">
            <a:extLst>
              <a:ext uri="{FF2B5EF4-FFF2-40B4-BE49-F238E27FC236}">
                <a16:creationId xmlns:a16="http://schemas.microsoft.com/office/drawing/2014/main" id="{F1B5CCE6-E6DA-820E-E135-FBDEAD337BC4}"/>
              </a:ext>
            </a:extLst>
          </p:cNvPr>
          <p:cNvSpPr txBox="1"/>
          <p:nvPr/>
        </p:nvSpPr>
        <p:spPr>
          <a:xfrm>
            <a:off x="174949" y="6559000"/>
            <a:ext cx="6097554" cy="215444"/>
          </a:xfrm>
          <a:prstGeom prst="rect">
            <a:avLst/>
          </a:prstGeom>
          <a:noFill/>
        </p:spPr>
        <p:txBody>
          <a:bodyPr wrap="square">
            <a:spAutoFit/>
          </a:bodyPr>
          <a:lstStyle/>
          <a:p>
            <a:r>
              <a:rPr lang="en-GB" sz="800" b="0" i="0" u="none" strike="noStrike" baseline="0" dirty="0" err="1"/>
              <a:t>eBill</a:t>
            </a:r>
            <a:r>
              <a:rPr lang="en-GB" sz="800" b="0" i="0" u="none" strike="noStrike" baseline="0" dirty="0"/>
              <a:t> Guide – </a:t>
            </a:r>
            <a:r>
              <a:rPr lang="en-GB" sz="800" dirty="0"/>
              <a:t>October </a:t>
            </a:r>
            <a:r>
              <a:rPr lang="en-GB" sz="800" b="0" i="0" u="none" strike="noStrike" baseline="0" dirty="0"/>
              <a:t>2023 | PROTECT – PRIVATE | </a:t>
            </a:r>
            <a:r>
              <a:rPr lang="en-GB" sz="800" dirty="0">
                <a:cs typeface="Arial"/>
                <a:sym typeface="Arial"/>
              </a:rPr>
              <a:t>© 2023 EDF Energy Ltd. All Rights Reserved</a:t>
            </a:r>
            <a:endParaRPr lang="en-GB" dirty="0"/>
          </a:p>
        </p:txBody>
      </p:sp>
      <p:sp>
        <p:nvSpPr>
          <p:cNvPr id="26" name="Oval 6">
            <a:extLst>
              <a:ext uri="{FF2B5EF4-FFF2-40B4-BE49-F238E27FC236}">
                <a16:creationId xmlns:a16="http://schemas.microsoft.com/office/drawing/2014/main" id="{9F8BC655-9B56-C270-4A88-C38EF6F31D6D}"/>
              </a:ext>
            </a:extLst>
          </p:cNvPr>
          <p:cNvSpPr txBox="1"/>
          <p:nvPr/>
        </p:nvSpPr>
        <p:spPr>
          <a:xfrm>
            <a:off x="6243075" y="5006982"/>
            <a:ext cx="779279" cy="77927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GB" sz="1200" kern="1200" dirty="0"/>
              <a:t>Complete the </a:t>
            </a:r>
            <a:r>
              <a:rPr lang="en-GB" sz="1200" b="1" kern="1200" dirty="0"/>
              <a:t>Site Additions </a:t>
            </a:r>
            <a:r>
              <a:rPr lang="en-GB" sz="1200" kern="1200" dirty="0"/>
              <a:t>Process</a:t>
            </a:r>
          </a:p>
        </p:txBody>
      </p:sp>
      <p:pic>
        <p:nvPicPr>
          <p:cNvPr id="5" name="Graphic 4" descr="Home outline">
            <a:hlinkClick r:id="rId3" action="ppaction://hlinksldjump"/>
            <a:extLst>
              <a:ext uri="{FF2B5EF4-FFF2-40B4-BE49-F238E27FC236}">
                <a16:creationId xmlns:a16="http://schemas.microsoft.com/office/drawing/2014/main" id="{C3775BD1-C5A1-DFCE-AF45-5EBF9687922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556730" y="6360598"/>
            <a:ext cx="396804" cy="396804"/>
          </a:xfrm>
          <a:prstGeom prst="rect">
            <a:avLst/>
          </a:prstGeom>
        </p:spPr>
      </p:pic>
      <p:sp>
        <p:nvSpPr>
          <p:cNvPr id="3" name="Content Placeholder 1">
            <a:extLst>
              <a:ext uri="{FF2B5EF4-FFF2-40B4-BE49-F238E27FC236}">
                <a16:creationId xmlns:a16="http://schemas.microsoft.com/office/drawing/2014/main" id="{F56BD2AA-57D9-C4D2-9F0D-8A3344480296}"/>
              </a:ext>
            </a:extLst>
          </p:cNvPr>
          <p:cNvSpPr txBox="1">
            <a:spLocks/>
          </p:cNvSpPr>
          <p:nvPr/>
        </p:nvSpPr>
        <p:spPr>
          <a:xfrm>
            <a:off x="174949" y="964022"/>
            <a:ext cx="2906244" cy="362612"/>
          </a:xfrm>
          <a:prstGeom prst="parallelogram">
            <a:avLst>
              <a:gd name="adj" fmla="val 25000"/>
            </a:avLst>
          </a:prstGeom>
          <a:solidFill>
            <a:schemeClr val="accent1"/>
          </a:solidFill>
        </p:spPr>
        <p:txBody>
          <a:bodyPr vert="horz" wrap="square" lIns="0" tIns="36000" rIns="0" bIns="36000" rtlCol="0" anchor="ctr">
            <a:spAutoFit/>
          </a:bodyPr>
          <a:lstStyle>
            <a:lvl1pPr marL="0" indent="0" algn="l" defTabSz="914309" rtl="0" eaLnBrk="1" latinLnBrk="0" hangingPunct="1">
              <a:lnSpc>
                <a:spcPct val="90000"/>
              </a:lnSpc>
              <a:spcBef>
                <a:spcPts val="1000"/>
              </a:spcBef>
              <a:buFont typeface="Arial" panose="020B0604020202020204" pitchFamily="34" charset="0"/>
              <a:buNone/>
              <a:defRPr lang="en-GB" sz="2400" b="1" kern="1200" dirty="0">
                <a:solidFill>
                  <a:schemeClr val="bg1"/>
                </a:solidFill>
                <a:latin typeface="+mj-lt"/>
                <a:ea typeface="+mn-ea"/>
                <a:cs typeface="EDF 2020" panose="020B0503020203020204" pitchFamily="34" charset="77"/>
              </a:defRPr>
            </a:lvl1pPr>
            <a:lvl2pPr marL="685734" indent="-228578" algn="l" defTabSz="914309" rtl="0" eaLnBrk="1" latinLnBrk="0" hangingPunct="1">
              <a:lnSpc>
                <a:spcPct val="90000"/>
              </a:lnSpc>
              <a:spcBef>
                <a:spcPts val="500"/>
              </a:spcBef>
              <a:buFont typeface="Arial" panose="020B0604020202020204" pitchFamily="34" charset="0"/>
              <a:buChar char="•"/>
              <a:defRPr sz="1100" kern="1200">
                <a:solidFill>
                  <a:schemeClr val="accent4"/>
                </a:solidFill>
                <a:latin typeface="+mn-lt"/>
                <a:ea typeface="Verdana" panose="020B0604030504040204" pitchFamily="34" charset="0"/>
                <a:cs typeface="+mn-cs"/>
              </a:defRPr>
            </a:lvl2pPr>
            <a:lvl3pPr marL="1142886" indent="-228578" algn="l" defTabSz="914309" rtl="0" eaLnBrk="1" latinLnBrk="0" hangingPunct="1">
              <a:lnSpc>
                <a:spcPct val="90000"/>
              </a:lnSpc>
              <a:spcBef>
                <a:spcPts val="500"/>
              </a:spcBef>
              <a:buFont typeface="Arial" panose="020B0604020202020204" pitchFamily="34" charset="0"/>
              <a:buChar char="•"/>
              <a:defRPr sz="1050" kern="1200">
                <a:solidFill>
                  <a:schemeClr val="accent4"/>
                </a:solidFill>
                <a:latin typeface="+mn-lt"/>
                <a:ea typeface="Verdana" panose="020B0604030504040204" pitchFamily="34" charset="0"/>
                <a:cs typeface="+mn-cs"/>
              </a:defRPr>
            </a:lvl3pPr>
            <a:lvl4pPr marL="1600040" indent="-228578" algn="l" defTabSz="914309" rtl="0" eaLnBrk="1" latinLnBrk="0" hangingPunct="1">
              <a:lnSpc>
                <a:spcPct val="90000"/>
              </a:lnSpc>
              <a:spcBef>
                <a:spcPts val="500"/>
              </a:spcBef>
              <a:buFont typeface="Arial" panose="020B0604020202020204" pitchFamily="34" charset="0"/>
              <a:buChar char="•"/>
              <a:defRPr sz="1000" kern="1200">
                <a:solidFill>
                  <a:schemeClr val="accent4"/>
                </a:solidFill>
                <a:latin typeface="+mn-lt"/>
                <a:ea typeface="Verdana" panose="020B0604030504040204" pitchFamily="34" charset="0"/>
                <a:cs typeface="+mn-cs"/>
              </a:defRPr>
            </a:lvl4pPr>
            <a:lvl5pPr marL="2057195" indent="-228578" algn="l" defTabSz="914309" rtl="0" eaLnBrk="1" latinLnBrk="0" hangingPunct="1">
              <a:lnSpc>
                <a:spcPct val="90000"/>
              </a:lnSpc>
              <a:spcBef>
                <a:spcPts val="500"/>
              </a:spcBef>
              <a:buFont typeface="Arial" panose="020B0604020202020204" pitchFamily="34" charset="0"/>
              <a:buChar char="•"/>
              <a:defRPr sz="1000" kern="1200">
                <a:solidFill>
                  <a:schemeClr val="accent4"/>
                </a:solidFill>
                <a:latin typeface="+mn-lt"/>
                <a:ea typeface="Verdana" panose="020B0604030504040204" pitchFamily="34" charset="0"/>
                <a:cs typeface="+mn-cs"/>
              </a:defRPr>
            </a:lvl5pPr>
            <a:lvl6pPr marL="2514349"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8"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dirty="0"/>
              <a:t>2. Open using </a:t>
            </a:r>
            <a:r>
              <a:rPr lang="en-GB" sz="1600" u="sng" dirty="0"/>
              <a:t>Notepad</a:t>
            </a:r>
          </a:p>
        </p:txBody>
      </p:sp>
    </p:spTree>
    <p:extLst>
      <p:ext uri="{BB962C8B-B14F-4D97-AF65-F5344CB8AC3E}">
        <p14:creationId xmlns:p14="http://schemas.microsoft.com/office/powerpoint/2010/main" val="3782175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8E44825-4D79-9F32-6ABC-B5D97757D65F}"/>
              </a:ext>
            </a:extLst>
          </p:cNvPr>
          <p:cNvSpPr>
            <a:spLocks noGrp="1"/>
          </p:cNvSpPr>
          <p:nvPr>
            <p:ph sz="quarter" idx="14"/>
          </p:nvPr>
        </p:nvSpPr>
        <p:spPr>
          <a:xfrm>
            <a:off x="268580" y="201275"/>
            <a:ext cx="5743513" cy="703905"/>
          </a:xfrm>
        </p:spPr>
        <p:txBody>
          <a:bodyPr/>
          <a:lstStyle/>
          <a:p>
            <a:r>
              <a:rPr lang="en-GB" sz="3600" dirty="0"/>
              <a:t>Downloading an </a:t>
            </a:r>
            <a:r>
              <a:rPr lang="en-GB" sz="3600" dirty="0" err="1"/>
              <a:t>eBill</a:t>
            </a:r>
            <a:endParaRPr lang="en-GB" sz="3600" dirty="0"/>
          </a:p>
        </p:txBody>
      </p:sp>
      <p:sp>
        <p:nvSpPr>
          <p:cNvPr id="19" name="TextBox 18">
            <a:extLst>
              <a:ext uri="{FF2B5EF4-FFF2-40B4-BE49-F238E27FC236}">
                <a16:creationId xmlns:a16="http://schemas.microsoft.com/office/drawing/2014/main" id="{F1B5CCE6-E6DA-820E-E135-FBDEAD337BC4}"/>
              </a:ext>
            </a:extLst>
          </p:cNvPr>
          <p:cNvSpPr txBox="1"/>
          <p:nvPr/>
        </p:nvSpPr>
        <p:spPr>
          <a:xfrm>
            <a:off x="174949" y="6559000"/>
            <a:ext cx="6097554" cy="215444"/>
          </a:xfrm>
          <a:prstGeom prst="rect">
            <a:avLst/>
          </a:prstGeom>
          <a:noFill/>
        </p:spPr>
        <p:txBody>
          <a:bodyPr wrap="square">
            <a:spAutoFit/>
          </a:bodyPr>
          <a:lstStyle/>
          <a:p>
            <a:r>
              <a:rPr lang="en-GB" sz="800" b="0" i="0" u="none" strike="noStrike" baseline="0" dirty="0" err="1"/>
              <a:t>eBill</a:t>
            </a:r>
            <a:r>
              <a:rPr lang="en-GB" sz="800" b="0" i="0" u="none" strike="noStrike" baseline="0" dirty="0"/>
              <a:t> Guide – </a:t>
            </a:r>
            <a:r>
              <a:rPr lang="en-GB" sz="800" dirty="0"/>
              <a:t>October </a:t>
            </a:r>
            <a:r>
              <a:rPr lang="en-GB" sz="800" b="0" i="0" u="none" strike="noStrike" baseline="0" dirty="0"/>
              <a:t>2023 | PROTECT – PRIVATE | </a:t>
            </a:r>
            <a:r>
              <a:rPr lang="en-GB" sz="800" dirty="0">
                <a:cs typeface="Arial"/>
                <a:sym typeface="Arial"/>
              </a:rPr>
              <a:t>© 2023 EDF Energy Ltd. All Rights Reserved</a:t>
            </a:r>
            <a:endParaRPr lang="en-GB" dirty="0"/>
          </a:p>
        </p:txBody>
      </p:sp>
      <p:sp>
        <p:nvSpPr>
          <p:cNvPr id="26" name="Oval 6">
            <a:extLst>
              <a:ext uri="{FF2B5EF4-FFF2-40B4-BE49-F238E27FC236}">
                <a16:creationId xmlns:a16="http://schemas.microsoft.com/office/drawing/2014/main" id="{9F8BC655-9B56-C270-4A88-C38EF6F31D6D}"/>
              </a:ext>
            </a:extLst>
          </p:cNvPr>
          <p:cNvSpPr txBox="1"/>
          <p:nvPr/>
        </p:nvSpPr>
        <p:spPr>
          <a:xfrm>
            <a:off x="6243075" y="5006982"/>
            <a:ext cx="779279" cy="77927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GB" sz="1200" kern="1200" dirty="0"/>
              <a:t>Complete the </a:t>
            </a:r>
            <a:r>
              <a:rPr lang="en-GB" sz="1200" b="1" kern="1200" dirty="0"/>
              <a:t>Site Additions </a:t>
            </a:r>
            <a:r>
              <a:rPr lang="en-GB" sz="1200" kern="1200" dirty="0"/>
              <a:t>Process</a:t>
            </a:r>
          </a:p>
        </p:txBody>
      </p:sp>
      <p:pic>
        <p:nvPicPr>
          <p:cNvPr id="5" name="Graphic 4" descr="Home outline">
            <a:hlinkClick r:id="rId2" action="ppaction://hlinksldjump"/>
            <a:extLst>
              <a:ext uri="{FF2B5EF4-FFF2-40B4-BE49-F238E27FC236}">
                <a16:creationId xmlns:a16="http://schemas.microsoft.com/office/drawing/2014/main" id="{C3775BD1-C5A1-DFCE-AF45-5EBF9687922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556730" y="6360598"/>
            <a:ext cx="396804" cy="396804"/>
          </a:xfrm>
          <a:prstGeom prst="rect">
            <a:avLst/>
          </a:prstGeom>
        </p:spPr>
      </p:pic>
      <p:sp>
        <p:nvSpPr>
          <p:cNvPr id="3" name="Content Placeholder 1">
            <a:extLst>
              <a:ext uri="{FF2B5EF4-FFF2-40B4-BE49-F238E27FC236}">
                <a16:creationId xmlns:a16="http://schemas.microsoft.com/office/drawing/2014/main" id="{F56BD2AA-57D9-C4D2-9F0D-8A3344480296}"/>
              </a:ext>
            </a:extLst>
          </p:cNvPr>
          <p:cNvSpPr txBox="1">
            <a:spLocks/>
          </p:cNvSpPr>
          <p:nvPr/>
        </p:nvSpPr>
        <p:spPr>
          <a:xfrm>
            <a:off x="174950" y="923174"/>
            <a:ext cx="2425376" cy="365459"/>
          </a:xfrm>
          <a:prstGeom prst="parallelogram">
            <a:avLst>
              <a:gd name="adj" fmla="val 25000"/>
            </a:avLst>
          </a:prstGeom>
          <a:solidFill>
            <a:schemeClr val="accent1"/>
          </a:solidFill>
        </p:spPr>
        <p:txBody>
          <a:bodyPr vert="horz" wrap="square" lIns="0" tIns="36000" rIns="0" bIns="36000" rtlCol="0" anchor="ctr">
            <a:spAutoFit/>
          </a:bodyPr>
          <a:lstStyle>
            <a:lvl1pPr marL="0" indent="0" algn="l" defTabSz="914309" rtl="0" eaLnBrk="1" latinLnBrk="0" hangingPunct="1">
              <a:lnSpc>
                <a:spcPct val="90000"/>
              </a:lnSpc>
              <a:spcBef>
                <a:spcPts val="1000"/>
              </a:spcBef>
              <a:buFont typeface="Arial" panose="020B0604020202020204" pitchFamily="34" charset="0"/>
              <a:buNone/>
              <a:defRPr lang="en-GB" sz="2400" b="1" kern="1200" dirty="0">
                <a:solidFill>
                  <a:schemeClr val="bg1"/>
                </a:solidFill>
                <a:latin typeface="+mj-lt"/>
                <a:ea typeface="+mn-ea"/>
                <a:cs typeface="EDF 2020" panose="020B0503020203020204" pitchFamily="34" charset="77"/>
              </a:defRPr>
            </a:lvl1pPr>
            <a:lvl2pPr marL="685734" indent="-228578" algn="l" defTabSz="914309" rtl="0" eaLnBrk="1" latinLnBrk="0" hangingPunct="1">
              <a:lnSpc>
                <a:spcPct val="90000"/>
              </a:lnSpc>
              <a:spcBef>
                <a:spcPts val="500"/>
              </a:spcBef>
              <a:buFont typeface="Arial" panose="020B0604020202020204" pitchFamily="34" charset="0"/>
              <a:buChar char="•"/>
              <a:defRPr sz="1100" kern="1200">
                <a:solidFill>
                  <a:schemeClr val="accent4"/>
                </a:solidFill>
                <a:latin typeface="+mn-lt"/>
                <a:ea typeface="Verdana" panose="020B0604030504040204" pitchFamily="34" charset="0"/>
                <a:cs typeface="+mn-cs"/>
              </a:defRPr>
            </a:lvl2pPr>
            <a:lvl3pPr marL="1142886" indent="-228578" algn="l" defTabSz="914309" rtl="0" eaLnBrk="1" latinLnBrk="0" hangingPunct="1">
              <a:lnSpc>
                <a:spcPct val="90000"/>
              </a:lnSpc>
              <a:spcBef>
                <a:spcPts val="500"/>
              </a:spcBef>
              <a:buFont typeface="Arial" panose="020B0604020202020204" pitchFamily="34" charset="0"/>
              <a:buChar char="•"/>
              <a:defRPr sz="1050" kern="1200">
                <a:solidFill>
                  <a:schemeClr val="accent4"/>
                </a:solidFill>
                <a:latin typeface="+mn-lt"/>
                <a:ea typeface="Verdana" panose="020B0604030504040204" pitchFamily="34" charset="0"/>
                <a:cs typeface="+mn-cs"/>
              </a:defRPr>
            </a:lvl3pPr>
            <a:lvl4pPr marL="1600040" indent="-228578" algn="l" defTabSz="914309" rtl="0" eaLnBrk="1" latinLnBrk="0" hangingPunct="1">
              <a:lnSpc>
                <a:spcPct val="90000"/>
              </a:lnSpc>
              <a:spcBef>
                <a:spcPts val="500"/>
              </a:spcBef>
              <a:buFont typeface="Arial" panose="020B0604020202020204" pitchFamily="34" charset="0"/>
              <a:buChar char="•"/>
              <a:defRPr sz="1000" kern="1200">
                <a:solidFill>
                  <a:schemeClr val="accent4"/>
                </a:solidFill>
                <a:latin typeface="+mn-lt"/>
                <a:ea typeface="Verdana" panose="020B0604030504040204" pitchFamily="34" charset="0"/>
                <a:cs typeface="+mn-cs"/>
              </a:defRPr>
            </a:lvl4pPr>
            <a:lvl5pPr marL="2057195" indent="-228578" algn="l" defTabSz="914309" rtl="0" eaLnBrk="1" latinLnBrk="0" hangingPunct="1">
              <a:lnSpc>
                <a:spcPct val="90000"/>
              </a:lnSpc>
              <a:spcBef>
                <a:spcPts val="500"/>
              </a:spcBef>
              <a:buFont typeface="Arial" panose="020B0604020202020204" pitchFamily="34" charset="0"/>
              <a:buChar char="•"/>
              <a:defRPr sz="1000" kern="1200">
                <a:solidFill>
                  <a:schemeClr val="accent4"/>
                </a:solidFill>
                <a:latin typeface="+mn-lt"/>
                <a:ea typeface="Verdana" panose="020B0604030504040204" pitchFamily="34" charset="0"/>
                <a:cs typeface="+mn-cs"/>
              </a:defRPr>
            </a:lvl5pPr>
            <a:lvl6pPr marL="2514349"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8"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dirty="0"/>
              <a:t>3. Save as .mm file </a:t>
            </a:r>
            <a:endParaRPr lang="en-GB" sz="1600" u="sng" dirty="0"/>
          </a:p>
        </p:txBody>
      </p:sp>
      <p:sp>
        <p:nvSpPr>
          <p:cNvPr id="6" name="TextBox 5">
            <a:extLst>
              <a:ext uri="{FF2B5EF4-FFF2-40B4-BE49-F238E27FC236}">
                <a16:creationId xmlns:a16="http://schemas.microsoft.com/office/drawing/2014/main" id="{D254A90E-9F18-77A1-74B9-A7BC80356791}"/>
              </a:ext>
            </a:extLst>
          </p:cNvPr>
          <p:cNvSpPr txBox="1"/>
          <p:nvPr/>
        </p:nvSpPr>
        <p:spPr>
          <a:xfrm>
            <a:off x="415192" y="1398530"/>
            <a:ext cx="9515475" cy="289759"/>
          </a:xfrm>
          <a:prstGeom prst="rect">
            <a:avLst/>
          </a:prstGeom>
          <a:noFill/>
        </p:spPr>
        <p:txBody>
          <a:bodyPr wrap="square">
            <a:spAutoFit/>
          </a:bodyPr>
          <a:lstStyle/>
          <a:p>
            <a:pPr lvl="0">
              <a:lnSpc>
                <a:spcPct val="115000"/>
              </a:lnSpc>
              <a:spcAft>
                <a:spcPts val="1000"/>
              </a:spcAft>
            </a:pPr>
            <a:r>
              <a:rPr lang="en-GB" sz="1200" dirty="0">
                <a:effectLst/>
                <a:latin typeface="+mj-lt"/>
                <a:ea typeface="Calibri" panose="020F0502020204030204" pitchFamily="34" charset="0"/>
                <a:cs typeface="Times New Roman" panose="02020603050405020304" pitchFamily="18" charset="0"/>
              </a:rPr>
              <a:t>Add .mm to the end of the file name and select ‘All Files’ from the drop down box. Save to your desktop or preferred folder.</a:t>
            </a:r>
          </a:p>
        </p:txBody>
      </p:sp>
      <p:pic>
        <p:nvPicPr>
          <p:cNvPr id="3074" name="Picture 1">
            <a:extLst>
              <a:ext uri="{FF2B5EF4-FFF2-40B4-BE49-F238E27FC236}">
                <a16:creationId xmlns:a16="http://schemas.microsoft.com/office/drawing/2014/main" id="{9841D597-66EA-A570-0F00-0054604DACC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93519" y="1722417"/>
            <a:ext cx="8281664" cy="465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9020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8E44825-4D79-9F32-6ABC-B5D97757D65F}"/>
              </a:ext>
            </a:extLst>
          </p:cNvPr>
          <p:cNvSpPr>
            <a:spLocks noGrp="1"/>
          </p:cNvSpPr>
          <p:nvPr>
            <p:ph sz="quarter" idx="14"/>
          </p:nvPr>
        </p:nvSpPr>
        <p:spPr>
          <a:xfrm>
            <a:off x="268580" y="192987"/>
            <a:ext cx="3287092" cy="720480"/>
          </a:xfrm>
        </p:spPr>
        <p:txBody>
          <a:bodyPr/>
          <a:lstStyle/>
          <a:p>
            <a:r>
              <a:rPr lang="en-GB" sz="3600" dirty="0" err="1"/>
              <a:t>eBill</a:t>
            </a:r>
            <a:r>
              <a:rPr lang="en-GB" sz="3600" dirty="0"/>
              <a:t> Reader</a:t>
            </a:r>
          </a:p>
        </p:txBody>
      </p:sp>
      <p:sp>
        <p:nvSpPr>
          <p:cNvPr id="19" name="TextBox 18">
            <a:extLst>
              <a:ext uri="{FF2B5EF4-FFF2-40B4-BE49-F238E27FC236}">
                <a16:creationId xmlns:a16="http://schemas.microsoft.com/office/drawing/2014/main" id="{F1B5CCE6-E6DA-820E-E135-FBDEAD337BC4}"/>
              </a:ext>
            </a:extLst>
          </p:cNvPr>
          <p:cNvSpPr txBox="1"/>
          <p:nvPr/>
        </p:nvSpPr>
        <p:spPr>
          <a:xfrm>
            <a:off x="174949" y="6559000"/>
            <a:ext cx="6097554" cy="215444"/>
          </a:xfrm>
          <a:prstGeom prst="rect">
            <a:avLst/>
          </a:prstGeom>
          <a:noFill/>
        </p:spPr>
        <p:txBody>
          <a:bodyPr wrap="square">
            <a:spAutoFit/>
          </a:bodyPr>
          <a:lstStyle/>
          <a:p>
            <a:r>
              <a:rPr lang="en-GB" sz="800" b="0" i="0" u="none" strike="noStrike" baseline="0" dirty="0" err="1"/>
              <a:t>eBill</a:t>
            </a:r>
            <a:r>
              <a:rPr lang="en-GB" sz="800" b="0" i="0" u="none" strike="noStrike" baseline="0" dirty="0"/>
              <a:t> Guide – </a:t>
            </a:r>
            <a:r>
              <a:rPr lang="en-GB" sz="800" dirty="0"/>
              <a:t>October </a:t>
            </a:r>
            <a:r>
              <a:rPr lang="en-GB" sz="800" b="0" i="0" u="none" strike="noStrike" baseline="0" dirty="0"/>
              <a:t>2023 | PROTECT – PRIVATE | </a:t>
            </a:r>
            <a:r>
              <a:rPr lang="en-GB" sz="800" dirty="0">
                <a:cs typeface="Arial"/>
                <a:sym typeface="Arial"/>
              </a:rPr>
              <a:t>© 2023 EDF Energy Ltd. All Rights Reserved</a:t>
            </a:r>
            <a:endParaRPr lang="en-GB" dirty="0"/>
          </a:p>
        </p:txBody>
      </p:sp>
      <p:sp>
        <p:nvSpPr>
          <p:cNvPr id="26" name="Oval 6">
            <a:extLst>
              <a:ext uri="{FF2B5EF4-FFF2-40B4-BE49-F238E27FC236}">
                <a16:creationId xmlns:a16="http://schemas.microsoft.com/office/drawing/2014/main" id="{9F8BC655-9B56-C270-4A88-C38EF6F31D6D}"/>
              </a:ext>
            </a:extLst>
          </p:cNvPr>
          <p:cNvSpPr txBox="1"/>
          <p:nvPr/>
        </p:nvSpPr>
        <p:spPr>
          <a:xfrm>
            <a:off x="6243075" y="5006982"/>
            <a:ext cx="779279" cy="77927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GB" sz="1200" kern="1200" dirty="0"/>
              <a:t>Complete the </a:t>
            </a:r>
            <a:r>
              <a:rPr lang="en-GB" sz="1200" b="1" kern="1200" dirty="0"/>
              <a:t>Site Additions </a:t>
            </a:r>
            <a:r>
              <a:rPr lang="en-GB" sz="1200" kern="1200" dirty="0"/>
              <a:t>Process</a:t>
            </a:r>
          </a:p>
        </p:txBody>
      </p:sp>
      <p:pic>
        <p:nvPicPr>
          <p:cNvPr id="5" name="Graphic 4" descr="Home outline">
            <a:hlinkClick r:id="rId2" action="ppaction://hlinksldjump"/>
            <a:extLst>
              <a:ext uri="{FF2B5EF4-FFF2-40B4-BE49-F238E27FC236}">
                <a16:creationId xmlns:a16="http://schemas.microsoft.com/office/drawing/2014/main" id="{C3775BD1-C5A1-DFCE-AF45-5EBF9687922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556730" y="6360598"/>
            <a:ext cx="396804" cy="396804"/>
          </a:xfrm>
          <a:prstGeom prst="rect">
            <a:avLst/>
          </a:prstGeom>
        </p:spPr>
      </p:pic>
      <p:sp>
        <p:nvSpPr>
          <p:cNvPr id="3" name="Content Placeholder 1">
            <a:extLst>
              <a:ext uri="{FF2B5EF4-FFF2-40B4-BE49-F238E27FC236}">
                <a16:creationId xmlns:a16="http://schemas.microsoft.com/office/drawing/2014/main" id="{F56BD2AA-57D9-C4D2-9F0D-8A3344480296}"/>
              </a:ext>
            </a:extLst>
          </p:cNvPr>
          <p:cNvSpPr txBox="1">
            <a:spLocks/>
          </p:cNvSpPr>
          <p:nvPr/>
        </p:nvSpPr>
        <p:spPr>
          <a:xfrm>
            <a:off x="268580" y="993928"/>
            <a:ext cx="4112920" cy="359765"/>
          </a:xfrm>
          <a:prstGeom prst="parallelogram">
            <a:avLst>
              <a:gd name="adj" fmla="val 25000"/>
            </a:avLst>
          </a:prstGeom>
          <a:solidFill>
            <a:schemeClr val="accent1"/>
          </a:solidFill>
        </p:spPr>
        <p:txBody>
          <a:bodyPr vert="horz" wrap="square" lIns="0" tIns="36000" rIns="0" bIns="36000" rtlCol="0" anchor="ctr">
            <a:spAutoFit/>
          </a:bodyPr>
          <a:lstStyle>
            <a:lvl1pPr marL="0" indent="0" algn="l" defTabSz="914309" rtl="0" eaLnBrk="1" latinLnBrk="0" hangingPunct="1">
              <a:lnSpc>
                <a:spcPct val="90000"/>
              </a:lnSpc>
              <a:spcBef>
                <a:spcPts val="1000"/>
              </a:spcBef>
              <a:buFont typeface="Arial" panose="020B0604020202020204" pitchFamily="34" charset="0"/>
              <a:buNone/>
              <a:defRPr lang="en-GB" sz="2400" b="1" kern="1200" dirty="0">
                <a:solidFill>
                  <a:schemeClr val="bg1"/>
                </a:solidFill>
                <a:latin typeface="+mj-lt"/>
                <a:ea typeface="+mn-ea"/>
                <a:cs typeface="EDF 2020" panose="020B0503020203020204" pitchFamily="34" charset="77"/>
              </a:defRPr>
            </a:lvl1pPr>
            <a:lvl2pPr marL="685734" indent="-228578" algn="l" defTabSz="914309" rtl="0" eaLnBrk="1" latinLnBrk="0" hangingPunct="1">
              <a:lnSpc>
                <a:spcPct val="90000"/>
              </a:lnSpc>
              <a:spcBef>
                <a:spcPts val="500"/>
              </a:spcBef>
              <a:buFont typeface="Arial" panose="020B0604020202020204" pitchFamily="34" charset="0"/>
              <a:buChar char="•"/>
              <a:defRPr sz="1100" kern="1200">
                <a:solidFill>
                  <a:schemeClr val="accent4"/>
                </a:solidFill>
                <a:latin typeface="+mn-lt"/>
                <a:ea typeface="Verdana" panose="020B0604030504040204" pitchFamily="34" charset="0"/>
                <a:cs typeface="+mn-cs"/>
              </a:defRPr>
            </a:lvl2pPr>
            <a:lvl3pPr marL="1142886" indent="-228578" algn="l" defTabSz="914309" rtl="0" eaLnBrk="1" latinLnBrk="0" hangingPunct="1">
              <a:lnSpc>
                <a:spcPct val="90000"/>
              </a:lnSpc>
              <a:spcBef>
                <a:spcPts val="500"/>
              </a:spcBef>
              <a:buFont typeface="Arial" panose="020B0604020202020204" pitchFamily="34" charset="0"/>
              <a:buChar char="•"/>
              <a:defRPr sz="1050" kern="1200">
                <a:solidFill>
                  <a:schemeClr val="accent4"/>
                </a:solidFill>
                <a:latin typeface="+mn-lt"/>
                <a:ea typeface="Verdana" panose="020B0604030504040204" pitchFamily="34" charset="0"/>
                <a:cs typeface="+mn-cs"/>
              </a:defRPr>
            </a:lvl3pPr>
            <a:lvl4pPr marL="1600040" indent="-228578" algn="l" defTabSz="914309" rtl="0" eaLnBrk="1" latinLnBrk="0" hangingPunct="1">
              <a:lnSpc>
                <a:spcPct val="90000"/>
              </a:lnSpc>
              <a:spcBef>
                <a:spcPts val="500"/>
              </a:spcBef>
              <a:buFont typeface="Arial" panose="020B0604020202020204" pitchFamily="34" charset="0"/>
              <a:buChar char="•"/>
              <a:defRPr sz="1000" kern="1200">
                <a:solidFill>
                  <a:schemeClr val="accent4"/>
                </a:solidFill>
                <a:latin typeface="+mn-lt"/>
                <a:ea typeface="Verdana" panose="020B0604030504040204" pitchFamily="34" charset="0"/>
                <a:cs typeface="+mn-cs"/>
              </a:defRPr>
            </a:lvl4pPr>
            <a:lvl5pPr marL="2057195" indent="-228578" algn="l" defTabSz="914309" rtl="0" eaLnBrk="1" latinLnBrk="0" hangingPunct="1">
              <a:lnSpc>
                <a:spcPct val="90000"/>
              </a:lnSpc>
              <a:spcBef>
                <a:spcPts val="500"/>
              </a:spcBef>
              <a:buFont typeface="Arial" panose="020B0604020202020204" pitchFamily="34" charset="0"/>
              <a:buChar char="•"/>
              <a:defRPr sz="1000" kern="1200">
                <a:solidFill>
                  <a:schemeClr val="accent4"/>
                </a:solidFill>
                <a:latin typeface="+mn-lt"/>
                <a:ea typeface="Verdana" panose="020B0604030504040204" pitchFamily="34" charset="0"/>
                <a:cs typeface="+mn-cs"/>
              </a:defRPr>
            </a:lvl5pPr>
            <a:lvl6pPr marL="2514349"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8"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dirty="0"/>
              <a:t>1. Save the reader to your C:Drive</a:t>
            </a:r>
          </a:p>
        </p:txBody>
      </p:sp>
      <p:sp>
        <p:nvSpPr>
          <p:cNvPr id="7" name="TextBox 6">
            <a:extLst>
              <a:ext uri="{FF2B5EF4-FFF2-40B4-BE49-F238E27FC236}">
                <a16:creationId xmlns:a16="http://schemas.microsoft.com/office/drawing/2014/main" id="{026FB28E-C759-16BD-0657-33DD15278A25}"/>
              </a:ext>
            </a:extLst>
          </p:cNvPr>
          <p:cNvSpPr txBox="1"/>
          <p:nvPr/>
        </p:nvSpPr>
        <p:spPr>
          <a:xfrm>
            <a:off x="268580" y="1420508"/>
            <a:ext cx="6675145" cy="842731"/>
          </a:xfrm>
          <a:prstGeom prst="rect">
            <a:avLst/>
          </a:prstGeom>
          <a:noFill/>
        </p:spPr>
        <p:txBody>
          <a:bodyPr wrap="square">
            <a:spAutoFit/>
          </a:bodyPr>
          <a:lstStyle/>
          <a:p>
            <a:pPr>
              <a:lnSpc>
                <a:spcPct val="115000"/>
              </a:lnSpc>
              <a:spcAft>
                <a:spcPts val="1000"/>
              </a:spcAft>
            </a:pPr>
            <a:r>
              <a:rPr lang="en-GB" sz="1200" dirty="0">
                <a:effectLst/>
                <a:ea typeface="Calibri" panose="020F0502020204030204" pitchFamily="34" charset="0"/>
                <a:cs typeface="Times New Roman" panose="02020603050405020304" pitchFamily="18" charset="0"/>
              </a:rPr>
              <a:t>The </a:t>
            </a:r>
            <a:r>
              <a:rPr lang="en-GB" sz="1200" dirty="0" err="1">
                <a:effectLst/>
                <a:ea typeface="Calibri" panose="020F0502020204030204" pitchFamily="34" charset="0"/>
                <a:cs typeface="Times New Roman" panose="02020603050405020304" pitchFamily="18" charset="0"/>
              </a:rPr>
              <a:t>eBill</a:t>
            </a:r>
            <a:r>
              <a:rPr lang="en-GB" sz="1200" dirty="0">
                <a:effectLst/>
                <a:ea typeface="Calibri" panose="020F0502020204030204" pitchFamily="34" charset="0"/>
                <a:cs typeface="Times New Roman" panose="02020603050405020304" pitchFamily="18" charset="0"/>
              </a:rPr>
              <a:t> reader is free software from EDF which translates the monthly .mm file into Excel for you. This can be used for your routine .mm file (bill) or your portfolio report, if you receive one.</a:t>
            </a:r>
          </a:p>
          <a:p>
            <a:pPr>
              <a:lnSpc>
                <a:spcPct val="115000"/>
              </a:lnSpc>
              <a:spcAft>
                <a:spcPts val="1000"/>
              </a:spcAft>
            </a:pPr>
            <a:r>
              <a:rPr lang="en-GB" sz="1200" b="1" dirty="0">
                <a:ea typeface="Calibri" panose="020F0502020204030204" pitchFamily="34" charset="0"/>
                <a:cs typeface="Times New Roman" panose="02020603050405020304" pitchFamily="18" charset="0"/>
              </a:rPr>
              <a:t>Remember to Enable Content</a:t>
            </a:r>
            <a:endParaRPr lang="en-GB" sz="1200" b="1" dirty="0">
              <a:effectLst/>
              <a:ea typeface="Calibri" panose="020F0502020204030204" pitchFamily="34" charset="0"/>
              <a:cs typeface="Times New Roman" panose="02020603050405020304" pitchFamily="18" charset="0"/>
            </a:endParaRPr>
          </a:p>
        </p:txBody>
      </p:sp>
      <p:pic>
        <p:nvPicPr>
          <p:cNvPr id="4098" name="Picture 1">
            <a:extLst>
              <a:ext uri="{FF2B5EF4-FFF2-40B4-BE49-F238E27FC236}">
                <a16:creationId xmlns:a16="http://schemas.microsoft.com/office/drawing/2014/main" id="{1A4CF5EE-573F-57CE-B15B-7B5B082FBAA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01269" y="1933575"/>
            <a:ext cx="8222977" cy="46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Arrow: Curved Left 7">
            <a:extLst>
              <a:ext uri="{FF2B5EF4-FFF2-40B4-BE49-F238E27FC236}">
                <a16:creationId xmlns:a16="http://schemas.microsoft.com/office/drawing/2014/main" id="{239E1FC1-E2FD-5D20-E05C-86D29B636D81}"/>
              </a:ext>
            </a:extLst>
          </p:cNvPr>
          <p:cNvSpPr/>
          <p:nvPr/>
        </p:nvSpPr>
        <p:spPr>
          <a:xfrm rot="19523141" flipH="1">
            <a:off x="2025273" y="2338513"/>
            <a:ext cx="599534" cy="875588"/>
          </a:xfrm>
          <a:prstGeom prst="curvedLeftArrow">
            <a:avLst>
              <a:gd name="adj1" fmla="val 25000"/>
              <a:gd name="adj2" fmla="val 49398"/>
              <a:gd name="adj3" fmla="val 25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err="1">
              <a:solidFill>
                <a:schemeClr val="bg1"/>
              </a:solidFill>
            </a:endParaRPr>
          </a:p>
        </p:txBody>
      </p:sp>
    </p:spTree>
    <p:extLst>
      <p:ext uri="{BB962C8B-B14F-4D97-AF65-F5344CB8AC3E}">
        <p14:creationId xmlns:p14="http://schemas.microsoft.com/office/powerpoint/2010/main" val="512618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8E44825-4D79-9F32-6ABC-B5D97757D65F}"/>
              </a:ext>
            </a:extLst>
          </p:cNvPr>
          <p:cNvSpPr>
            <a:spLocks noGrp="1"/>
          </p:cNvSpPr>
          <p:nvPr>
            <p:ph sz="quarter" idx="14"/>
          </p:nvPr>
        </p:nvSpPr>
        <p:spPr>
          <a:xfrm>
            <a:off x="268580" y="192987"/>
            <a:ext cx="3287092" cy="720480"/>
          </a:xfrm>
        </p:spPr>
        <p:txBody>
          <a:bodyPr/>
          <a:lstStyle/>
          <a:p>
            <a:r>
              <a:rPr lang="en-GB" sz="3600" dirty="0" err="1"/>
              <a:t>eBill</a:t>
            </a:r>
            <a:r>
              <a:rPr lang="en-GB" sz="3600" dirty="0"/>
              <a:t> Reader</a:t>
            </a:r>
          </a:p>
        </p:txBody>
      </p:sp>
      <p:sp>
        <p:nvSpPr>
          <p:cNvPr id="19" name="TextBox 18">
            <a:extLst>
              <a:ext uri="{FF2B5EF4-FFF2-40B4-BE49-F238E27FC236}">
                <a16:creationId xmlns:a16="http://schemas.microsoft.com/office/drawing/2014/main" id="{F1B5CCE6-E6DA-820E-E135-FBDEAD337BC4}"/>
              </a:ext>
            </a:extLst>
          </p:cNvPr>
          <p:cNvSpPr txBox="1"/>
          <p:nvPr/>
        </p:nvSpPr>
        <p:spPr>
          <a:xfrm>
            <a:off x="174949" y="6559000"/>
            <a:ext cx="6097554" cy="215444"/>
          </a:xfrm>
          <a:prstGeom prst="rect">
            <a:avLst/>
          </a:prstGeom>
          <a:noFill/>
        </p:spPr>
        <p:txBody>
          <a:bodyPr wrap="square">
            <a:spAutoFit/>
          </a:bodyPr>
          <a:lstStyle/>
          <a:p>
            <a:r>
              <a:rPr lang="en-GB" sz="800" b="0" i="0" u="none" strike="noStrike" baseline="0" dirty="0" err="1"/>
              <a:t>eBill</a:t>
            </a:r>
            <a:r>
              <a:rPr lang="en-GB" sz="800" b="0" i="0" u="none" strike="noStrike" baseline="0" dirty="0"/>
              <a:t> Guide – </a:t>
            </a:r>
            <a:r>
              <a:rPr lang="en-GB" sz="800" dirty="0"/>
              <a:t>October </a:t>
            </a:r>
            <a:r>
              <a:rPr lang="en-GB" sz="800" b="0" i="0" u="none" strike="noStrike" baseline="0" dirty="0"/>
              <a:t>2023 | PROTECT – PRIVATE | </a:t>
            </a:r>
            <a:r>
              <a:rPr lang="en-GB" sz="800" dirty="0">
                <a:cs typeface="Arial"/>
                <a:sym typeface="Arial"/>
              </a:rPr>
              <a:t>© 2023 EDF Energy Ltd. All Rights Reserved</a:t>
            </a:r>
            <a:endParaRPr lang="en-GB" dirty="0"/>
          </a:p>
        </p:txBody>
      </p:sp>
      <p:sp>
        <p:nvSpPr>
          <p:cNvPr id="26" name="Oval 6">
            <a:extLst>
              <a:ext uri="{FF2B5EF4-FFF2-40B4-BE49-F238E27FC236}">
                <a16:creationId xmlns:a16="http://schemas.microsoft.com/office/drawing/2014/main" id="{9F8BC655-9B56-C270-4A88-C38EF6F31D6D}"/>
              </a:ext>
            </a:extLst>
          </p:cNvPr>
          <p:cNvSpPr txBox="1"/>
          <p:nvPr/>
        </p:nvSpPr>
        <p:spPr>
          <a:xfrm>
            <a:off x="6243075" y="5006982"/>
            <a:ext cx="779279" cy="77927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GB" sz="1200" kern="1200" dirty="0"/>
              <a:t>Complete the </a:t>
            </a:r>
            <a:r>
              <a:rPr lang="en-GB" sz="1200" b="1" kern="1200" dirty="0"/>
              <a:t>Site Additions </a:t>
            </a:r>
            <a:r>
              <a:rPr lang="en-GB" sz="1200" kern="1200" dirty="0"/>
              <a:t>Process</a:t>
            </a:r>
          </a:p>
        </p:txBody>
      </p:sp>
      <p:pic>
        <p:nvPicPr>
          <p:cNvPr id="5" name="Graphic 4" descr="Home outline">
            <a:hlinkClick r:id="rId2" action="ppaction://hlinksldjump"/>
            <a:extLst>
              <a:ext uri="{FF2B5EF4-FFF2-40B4-BE49-F238E27FC236}">
                <a16:creationId xmlns:a16="http://schemas.microsoft.com/office/drawing/2014/main" id="{C3775BD1-C5A1-DFCE-AF45-5EBF9687922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556730" y="6360598"/>
            <a:ext cx="396804" cy="396804"/>
          </a:xfrm>
          <a:prstGeom prst="rect">
            <a:avLst/>
          </a:prstGeom>
        </p:spPr>
      </p:pic>
      <p:sp>
        <p:nvSpPr>
          <p:cNvPr id="3" name="Content Placeholder 1">
            <a:extLst>
              <a:ext uri="{FF2B5EF4-FFF2-40B4-BE49-F238E27FC236}">
                <a16:creationId xmlns:a16="http://schemas.microsoft.com/office/drawing/2014/main" id="{F56BD2AA-57D9-C4D2-9F0D-8A3344480296}"/>
              </a:ext>
            </a:extLst>
          </p:cNvPr>
          <p:cNvSpPr txBox="1">
            <a:spLocks/>
          </p:cNvSpPr>
          <p:nvPr/>
        </p:nvSpPr>
        <p:spPr>
          <a:xfrm>
            <a:off x="230480" y="1000721"/>
            <a:ext cx="4112920" cy="359765"/>
          </a:xfrm>
          <a:prstGeom prst="parallelogram">
            <a:avLst>
              <a:gd name="adj" fmla="val 25000"/>
            </a:avLst>
          </a:prstGeom>
          <a:solidFill>
            <a:schemeClr val="accent1"/>
          </a:solidFill>
        </p:spPr>
        <p:txBody>
          <a:bodyPr vert="horz" wrap="square" lIns="0" tIns="36000" rIns="0" bIns="36000" rtlCol="0" anchor="ctr">
            <a:spAutoFit/>
          </a:bodyPr>
          <a:lstStyle>
            <a:lvl1pPr marL="0" indent="0" algn="l" defTabSz="914309" rtl="0" eaLnBrk="1" latinLnBrk="0" hangingPunct="1">
              <a:lnSpc>
                <a:spcPct val="90000"/>
              </a:lnSpc>
              <a:spcBef>
                <a:spcPts val="1000"/>
              </a:spcBef>
              <a:buFont typeface="Arial" panose="020B0604020202020204" pitchFamily="34" charset="0"/>
              <a:buNone/>
              <a:defRPr lang="en-GB" sz="2400" b="1" kern="1200" dirty="0">
                <a:solidFill>
                  <a:schemeClr val="bg1"/>
                </a:solidFill>
                <a:latin typeface="+mj-lt"/>
                <a:ea typeface="+mn-ea"/>
                <a:cs typeface="EDF 2020" panose="020B0503020203020204" pitchFamily="34" charset="77"/>
              </a:defRPr>
            </a:lvl1pPr>
            <a:lvl2pPr marL="685734" indent="-228578" algn="l" defTabSz="914309" rtl="0" eaLnBrk="1" latinLnBrk="0" hangingPunct="1">
              <a:lnSpc>
                <a:spcPct val="90000"/>
              </a:lnSpc>
              <a:spcBef>
                <a:spcPts val="500"/>
              </a:spcBef>
              <a:buFont typeface="Arial" panose="020B0604020202020204" pitchFamily="34" charset="0"/>
              <a:buChar char="•"/>
              <a:defRPr sz="1100" kern="1200">
                <a:solidFill>
                  <a:schemeClr val="accent4"/>
                </a:solidFill>
                <a:latin typeface="+mn-lt"/>
                <a:ea typeface="Verdana" panose="020B0604030504040204" pitchFamily="34" charset="0"/>
                <a:cs typeface="+mn-cs"/>
              </a:defRPr>
            </a:lvl2pPr>
            <a:lvl3pPr marL="1142886" indent="-228578" algn="l" defTabSz="914309" rtl="0" eaLnBrk="1" latinLnBrk="0" hangingPunct="1">
              <a:lnSpc>
                <a:spcPct val="90000"/>
              </a:lnSpc>
              <a:spcBef>
                <a:spcPts val="500"/>
              </a:spcBef>
              <a:buFont typeface="Arial" panose="020B0604020202020204" pitchFamily="34" charset="0"/>
              <a:buChar char="•"/>
              <a:defRPr sz="1050" kern="1200">
                <a:solidFill>
                  <a:schemeClr val="accent4"/>
                </a:solidFill>
                <a:latin typeface="+mn-lt"/>
                <a:ea typeface="Verdana" panose="020B0604030504040204" pitchFamily="34" charset="0"/>
                <a:cs typeface="+mn-cs"/>
              </a:defRPr>
            </a:lvl3pPr>
            <a:lvl4pPr marL="1600040" indent="-228578" algn="l" defTabSz="914309" rtl="0" eaLnBrk="1" latinLnBrk="0" hangingPunct="1">
              <a:lnSpc>
                <a:spcPct val="90000"/>
              </a:lnSpc>
              <a:spcBef>
                <a:spcPts val="500"/>
              </a:spcBef>
              <a:buFont typeface="Arial" panose="020B0604020202020204" pitchFamily="34" charset="0"/>
              <a:buChar char="•"/>
              <a:defRPr sz="1000" kern="1200">
                <a:solidFill>
                  <a:schemeClr val="accent4"/>
                </a:solidFill>
                <a:latin typeface="+mn-lt"/>
                <a:ea typeface="Verdana" panose="020B0604030504040204" pitchFamily="34" charset="0"/>
                <a:cs typeface="+mn-cs"/>
              </a:defRPr>
            </a:lvl4pPr>
            <a:lvl5pPr marL="2057195" indent="-228578" algn="l" defTabSz="914309" rtl="0" eaLnBrk="1" latinLnBrk="0" hangingPunct="1">
              <a:lnSpc>
                <a:spcPct val="90000"/>
              </a:lnSpc>
              <a:spcBef>
                <a:spcPts val="500"/>
              </a:spcBef>
              <a:buFont typeface="Arial" panose="020B0604020202020204" pitchFamily="34" charset="0"/>
              <a:buChar char="•"/>
              <a:defRPr sz="1000" kern="1200">
                <a:solidFill>
                  <a:schemeClr val="accent4"/>
                </a:solidFill>
                <a:latin typeface="+mn-lt"/>
                <a:ea typeface="Verdana" panose="020B0604030504040204" pitchFamily="34" charset="0"/>
                <a:cs typeface="+mn-cs"/>
              </a:defRPr>
            </a:lvl5pPr>
            <a:lvl6pPr marL="2514349"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8"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dirty="0"/>
              <a:t>2. Make sure you click Add-Ins</a:t>
            </a:r>
          </a:p>
        </p:txBody>
      </p:sp>
      <p:pic>
        <p:nvPicPr>
          <p:cNvPr id="5122" name="Picture 1">
            <a:extLst>
              <a:ext uri="{FF2B5EF4-FFF2-40B4-BE49-F238E27FC236}">
                <a16:creationId xmlns:a16="http://schemas.microsoft.com/office/drawing/2014/main" id="{234FDDDA-62EA-0E5B-EE43-0DF05153250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6658" y="1458633"/>
            <a:ext cx="8892834" cy="5002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Arrow: Curved Left 7">
            <a:extLst>
              <a:ext uri="{FF2B5EF4-FFF2-40B4-BE49-F238E27FC236}">
                <a16:creationId xmlns:a16="http://schemas.microsoft.com/office/drawing/2014/main" id="{239E1FC1-E2FD-5D20-E05C-86D29B636D81}"/>
              </a:ext>
            </a:extLst>
          </p:cNvPr>
          <p:cNvSpPr/>
          <p:nvPr/>
        </p:nvSpPr>
        <p:spPr>
          <a:xfrm rot="6850791" flipH="1" flipV="1">
            <a:off x="4573489" y="323779"/>
            <a:ext cx="746795" cy="1402463"/>
          </a:xfrm>
          <a:prstGeom prst="curvedLeftArrow">
            <a:avLst>
              <a:gd name="adj1" fmla="val 25000"/>
              <a:gd name="adj2" fmla="val 49398"/>
              <a:gd name="adj3" fmla="val 25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err="1">
              <a:solidFill>
                <a:schemeClr val="bg1"/>
              </a:solidFill>
            </a:endParaRPr>
          </a:p>
        </p:txBody>
      </p:sp>
    </p:spTree>
    <p:extLst>
      <p:ext uri="{BB962C8B-B14F-4D97-AF65-F5344CB8AC3E}">
        <p14:creationId xmlns:p14="http://schemas.microsoft.com/office/powerpoint/2010/main" val="397479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8E44825-4D79-9F32-6ABC-B5D97757D65F}"/>
              </a:ext>
            </a:extLst>
          </p:cNvPr>
          <p:cNvSpPr>
            <a:spLocks noGrp="1"/>
          </p:cNvSpPr>
          <p:nvPr>
            <p:ph sz="quarter" idx="14"/>
          </p:nvPr>
        </p:nvSpPr>
        <p:spPr>
          <a:xfrm>
            <a:off x="268580" y="192987"/>
            <a:ext cx="3287092" cy="720480"/>
          </a:xfrm>
        </p:spPr>
        <p:txBody>
          <a:bodyPr/>
          <a:lstStyle/>
          <a:p>
            <a:r>
              <a:rPr lang="en-GB" sz="3600" dirty="0" err="1"/>
              <a:t>eBill</a:t>
            </a:r>
            <a:r>
              <a:rPr lang="en-GB" sz="3600" dirty="0"/>
              <a:t> Reader</a:t>
            </a:r>
          </a:p>
        </p:txBody>
      </p:sp>
      <p:sp>
        <p:nvSpPr>
          <p:cNvPr id="19" name="TextBox 18">
            <a:extLst>
              <a:ext uri="{FF2B5EF4-FFF2-40B4-BE49-F238E27FC236}">
                <a16:creationId xmlns:a16="http://schemas.microsoft.com/office/drawing/2014/main" id="{F1B5CCE6-E6DA-820E-E135-FBDEAD337BC4}"/>
              </a:ext>
            </a:extLst>
          </p:cNvPr>
          <p:cNvSpPr txBox="1"/>
          <p:nvPr/>
        </p:nvSpPr>
        <p:spPr>
          <a:xfrm>
            <a:off x="174949" y="6559000"/>
            <a:ext cx="6097554" cy="215444"/>
          </a:xfrm>
          <a:prstGeom prst="rect">
            <a:avLst/>
          </a:prstGeom>
          <a:noFill/>
        </p:spPr>
        <p:txBody>
          <a:bodyPr wrap="square">
            <a:spAutoFit/>
          </a:bodyPr>
          <a:lstStyle/>
          <a:p>
            <a:r>
              <a:rPr lang="en-GB" sz="800" b="0" i="0" u="none" strike="noStrike" baseline="0" dirty="0" err="1"/>
              <a:t>eBill</a:t>
            </a:r>
            <a:r>
              <a:rPr lang="en-GB" sz="800" b="0" i="0" u="none" strike="noStrike" baseline="0" dirty="0"/>
              <a:t> Guide – </a:t>
            </a:r>
            <a:r>
              <a:rPr lang="en-GB" sz="800" dirty="0"/>
              <a:t>October </a:t>
            </a:r>
            <a:r>
              <a:rPr lang="en-GB" sz="800" b="0" i="0" u="none" strike="noStrike" baseline="0" dirty="0"/>
              <a:t>2023 | PROTECT – PRIVATE | </a:t>
            </a:r>
            <a:r>
              <a:rPr lang="en-GB" sz="800" dirty="0">
                <a:cs typeface="Arial"/>
                <a:sym typeface="Arial"/>
              </a:rPr>
              <a:t>© 2023 EDF Energy Ltd. All Rights Reserved</a:t>
            </a:r>
            <a:endParaRPr lang="en-GB" dirty="0"/>
          </a:p>
        </p:txBody>
      </p:sp>
      <p:sp>
        <p:nvSpPr>
          <p:cNvPr id="26" name="Oval 6">
            <a:extLst>
              <a:ext uri="{FF2B5EF4-FFF2-40B4-BE49-F238E27FC236}">
                <a16:creationId xmlns:a16="http://schemas.microsoft.com/office/drawing/2014/main" id="{9F8BC655-9B56-C270-4A88-C38EF6F31D6D}"/>
              </a:ext>
            </a:extLst>
          </p:cNvPr>
          <p:cNvSpPr txBox="1"/>
          <p:nvPr/>
        </p:nvSpPr>
        <p:spPr>
          <a:xfrm>
            <a:off x="6243075" y="5006982"/>
            <a:ext cx="779279" cy="77927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GB" sz="1200" kern="1200" dirty="0"/>
              <a:t>Complete the </a:t>
            </a:r>
            <a:r>
              <a:rPr lang="en-GB" sz="1200" b="1" kern="1200" dirty="0"/>
              <a:t>Site Additions </a:t>
            </a:r>
            <a:r>
              <a:rPr lang="en-GB" sz="1200" kern="1200" dirty="0"/>
              <a:t>Process</a:t>
            </a:r>
          </a:p>
        </p:txBody>
      </p:sp>
      <p:pic>
        <p:nvPicPr>
          <p:cNvPr id="5" name="Graphic 4" descr="Home outline">
            <a:hlinkClick r:id="rId2" action="ppaction://hlinksldjump"/>
            <a:extLst>
              <a:ext uri="{FF2B5EF4-FFF2-40B4-BE49-F238E27FC236}">
                <a16:creationId xmlns:a16="http://schemas.microsoft.com/office/drawing/2014/main" id="{C3775BD1-C5A1-DFCE-AF45-5EBF9687922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556730" y="6360598"/>
            <a:ext cx="396804" cy="396804"/>
          </a:xfrm>
          <a:prstGeom prst="rect">
            <a:avLst/>
          </a:prstGeom>
        </p:spPr>
      </p:pic>
      <p:sp>
        <p:nvSpPr>
          <p:cNvPr id="3" name="Content Placeholder 1">
            <a:extLst>
              <a:ext uri="{FF2B5EF4-FFF2-40B4-BE49-F238E27FC236}">
                <a16:creationId xmlns:a16="http://schemas.microsoft.com/office/drawing/2014/main" id="{F56BD2AA-57D9-C4D2-9F0D-8A3344480296}"/>
              </a:ext>
            </a:extLst>
          </p:cNvPr>
          <p:cNvSpPr txBox="1">
            <a:spLocks/>
          </p:cNvSpPr>
          <p:nvPr/>
        </p:nvSpPr>
        <p:spPr>
          <a:xfrm>
            <a:off x="174949" y="990547"/>
            <a:ext cx="4112920" cy="359765"/>
          </a:xfrm>
          <a:prstGeom prst="parallelogram">
            <a:avLst>
              <a:gd name="adj" fmla="val 25000"/>
            </a:avLst>
          </a:prstGeom>
          <a:solidFill>
            <a:schemeClr val="accent1"/>
          </a:solidFill>
        </p:spPr>
        <p:txBody>
          <a:bodyPr vert="horz" wrap="square" lIns="0" tIns="36000" rIns="0" bIns="36000" rtlCol="0" anchor="ctr">
            <a:spAutoFit/>
          </a:bodyPr>
          <a:lstStyle>
            <a:lvl1pPr marL="0" indent="0" algn="l" defTabSz="914309" rtl="0" eaLnBrk="1" latinLnBrk="0" hangingPunct="1">
              <a:lnSpc>
                <a:spcPct val="90000"/>
              </a:lnSpc>
              <a:spcBef>
                <a:spcPts val="1000"/>
              </a:spcBef>
              <a:buFont typeface="Arial" panose="020B0604020202020204" pitchFamily="34" charset="0"/>
              <a:buNone/>
              <a:defRPr lang="en-GB" sz="2400" b="1" kern="1200" dirty="0">
                <a:solidFill>
                  <a:schemeClr val="bg1"/>
                </a:solidFill>
                <a:latin typeface="+mj-lt"/>
                <a:ea typeface="+mn-ea"/>
                <a:cs typeface="EDF 2020" panose="020B0503020203020204" pitchFamily="34" charset="77"/>
              </a:defRPr>
            </a:lvl1pPr>
            <a:lvl2pPr marL="685734" indent="-228578" algn="l" defTabSz="914309" rtl="0" eaLnBrk="1" latinLnBrk="0" hangingPunct="1">
              <a:lnSpc>
                <a:spcPct val="90000"/>
              </a:lnSpc>
              <a:spcBef>
                <a:spcPts val="500"/>
              </a:spcBef>
              <a:buFont typeface="Arial" panose="020B0604020202020204" pitchFamily="34" charset="0"/>
              <a:buChar char="•"/>
              <a:defRPr sz="1100" kern="1200">
                <a:solidFill>
                  <a:schemeClr val="accent4"/>
                </a:solidFill>
                <a:latin typeface="+mn-lt"/>
                <a:ea typeface="Verdana" panose="020B0604030504040204" pitchFamily="34" charset="0"/>
                <a:cs typeface="+mn-cs"/>
              </a:defRPr>
            </a:lvl2pPr>
            <a:lvl3pPr marL="1142886" indent="-228578" algn="l" defTabSz="914309" rtl="0" eaLnBrk="1" latinLnBrk="0" hangingPunct="1">
              <a:lnSpc>
                <a:spcPct val="90000"/>
              </a:lnSpc>
              <a:spcBef>
                <a:spcPts val="500"/>
              </a:spcBef>
              <a:buFont typeface="Arial" panose="020B0604020202020204" pitchFamily="34" charset="0"/>
              <a:buChar char="•"/>
              <a:defRPr sz="1050" kern="1200">
                <a:solidFill>
                  <a:schemeClr val="accent4"/>
                </a:solidFill>
                <a:latin typeface="+mn-lt"/>
                <a:ea typeface="Verdana" panose="020B0604030504040204" pitchFamily="34" charset="0"/>
                <a:cs typeface="+mn-cs"/>
              </a:defRPr>
            </a:lvl3pPr>
            <a:lvl4pPr marL="1600040" indent="-228578" algn="l" defTabSz="914309" rtl="0" eaLnBrk="1" latinLnBrk="0" hangingPunct="1">
              <a:lnSpc>
                <a:spcPct val="90000"/>
              </a:lnSpc>
              <a:spcBef>
                <a:spcPts val="500"/>
              </a:spcBef>
              <a:buFont typeface="Arial" panose="020B0604020202020204" pitchFamily="34" charset="0"/>
              <a:buChar char="•"/>
              <a:defRPr sz="1000" kern="1200">
                <a:solidFill>
                  <a:schemeClr val="accent4"/>
                </a:solidFill>
                <a:latin typeface="+mn-lt"/>
                <a:ea typeface="Verdana" panose="020B0604030504040204" pitchFamily="34" charset="0"/>
                <a:cs typeface="+mn-cs"/>
              </a:defRPr>
            </a:lvl4pPr>
            <a:lvl5pPr marL="2057195" indent="-228578" algn="l" defTabSz="914309" rtl="0" eaLnBrk="1" latinLnBrk="0" hangingPunct="1">
              <a:lnSpc>
                <a:spcPct val="90000"/>
              </a:lnSpc>
              <a:spcBef>
                <a:spcPts val="500"/>
              </a:spcBef>
              <a:buFont typeface="Arial" panose="020B0604020202020204" pitchFamily="34" charset="0"/>
              <a:buChar char="•"/>
              <a:defRPr sz="1000" kern="1200">
                <a:solidFill>
                  <a:schemeClr val="accent4"/>
                </a:solidFill>
                <a:latin typeface="+mn-lt"/>
                <a:ea typeface="Verdana" panose="020B0604030504040204" pitchFamily="34" charset="0"/>
                <a:cs typeface="+mn-cs"/>
              </a:defRPr>
            </a:lvl5pPr>
            <a:lvl6pPr marL="2514349"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8"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dirty="0"/>
              <a:t>3. Click the Green button</a:t>
            </a:r>
          </a:p>
        </p:txBody>
      </p:sp>
      <p:sp>
        <p:nvSpPr>
          <p:cNvPr id="6" name="TextBox 5">
            <a:extLst>
              <a:ext uri="{FF2B5EF4-FFF2-40B4-BE49-F238E27FC236}">
                <a16:creationId xmlns:a16="http://schemas.microsoft.com/office/drawing/2014/main" id="{2B852614-C939-C4AA-589E-7780F6B18246}"/>
              </a:ext>
            </a:extLst>
          </p:cNvPr>
          <p:cNvSpPr txBox="1"/>
          <p:nvPr/>
        </p:nvSpPr>
        <p:spPr>
          <a:xfrm>
            <a:off x="489274" y="1362673"/>
            <a:ext cx="8829675" cy="289759"/>
          </a:xfrm>
          <a:prstGeom prst="rect">
            <a:avLst/>
          </a:prstGeom>
          <a:noFill/>
        </p:spPr>
        <p:txBody>
          <a:bodyPr wrap="square">
            <a:spAutoFit/>
          </a:bodyPr>
          <a:lstStyle/>
          <a:p>
            <a:pPr>
              <a:lnSpc>
                <a:spcPct val="115000"/>
              </a:lnSpc>
              <a:spcAft>
                <a:spcPts val="1000"/>
              </a:spcAft>
            </a:pPr>
            <a:r>
              <a:rPr lang="en-GB" sz="1200" dirty="0">
                <a:effectLst/>
                <a:ea typeface="Calibri" panose="020F0502020204030204" pitchFamily="34" charset="0"/>
                <a:cs typeface="Times New Roman" panose="02020603050405020304" pitchFamily="18" charset="0"/>
              </a:rPr>
              <a:t>Note: you might find the green button at the bottom of the page instead of the top. </a:t>
            </a:r>
          </a:p>
        </p:txBody>
      </p:sp>
      <p:pic>
        <p:nvPicPr>
          <p:cNvPr id="6146" name="Picture 1">
            <a:extLst>
              <a:ext uri="{FF2B5EF4-FFF2-40B4-BE49-F238E27FC236}">
                <a16:creationId xmlns:a16="http://schemas.microsoft.com/office/drawing/2014/main" id="{5728E9BF-17C9-D963-2EB3-9F0335E0256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62125" y="1686206"/>
            <a:ext cx="8667750" cy="4875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Arrow: Curved Left 7">
            <a:extLst>
              <a:ext uri="{FF2B5EF4-FFF2-40B4-BE49-F238E27FC236}">
                <a16:creationId xmlns:a16="http://schemas.microsoft.com/office/drawing/2014/main" id="{239E1FC1-E2FD-5D20-E05C-86D29B636D81}"/>
              </a:ext>
            </a:extLst>
          </p:cNvPr>
          <p:cNvSpPr/>
          <p:nvPr/>
        </p:nvSpPr>
        <p:spPr>
          <a:xfrm rot="21096771" flipH="1" flipV="1">
            <a:off x="1331744" y="2026298"/>
            <a:ext cx="630405" cy="947662"/>
          </a:xfrm>
          <a:prstGeom prst="curvedLeftArrow">
            <a:avLst>
              <a:gd name="adj1" fmla="val 25000"/>
              <a:gd name="adj2" fmla="val 49398"/>
              <a:gd name="adj3" fmla="val 25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err="1">
              <a:solidFill>
                <a:schemeClr val="bg1"/>
              </a:solidFill>
            </a:endParaRPr>
          </a:p>
        </p:txBody>
      </p:sp>
    </p:spTree>
    <p:extLst>
      <p:ext uri="{BB962C8B-B14F-4D97-AF65-F5344CB8AC3E}">
        <p14:creationId xmlns:p14="http://schemas.microsoft.com/office/powerpoint/2010/main" val="1668761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1">
            <a:extLst>
              <a:ext uri="{FF2B5EF4-FFF2-40B4-BE49-F238E27FC236}">
                <a16:creationId xmlns:a16="http://schemas.microsoft.com/office/drawing/2014/main" id="{9AA9BABE-2B86-D32D-5F50-813FAA1123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8806" y="1575974"/>
            <a:ext cx="8849668" cy="4977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ontent Placeholder 1">
            <a:extLst>
              <a:ext uri="{FF2B5EF4-FFF2-40B4-BE49-F238E27FC236}">
                <a16:creationId xmlns:a16="http://schemas.microsoft.com/office/drawing/2014/main" id="{C8E44825-4D79-9F32-6ABC-B5D97757D65F}"/>
              </a:ext>
            </a:extLst>
          </p:cNvPr>
          <p:cNvSpPr>
            <a:spLocks noGrp="1"/>
          </p:cNvSpPr>
          <p:nvPr>
            <p:ph sz="quarter" idx="14"/>
          </p:nvPr>
        </p:nvSpPr>
        <p:spPr>
          <a:xfrm>
            <a:off x="268580" y="192987"/>
            <a:ext cx="3287092" cy="720480"/>
          </a:xfrm>
        </p:spPr>
        <p:txBody>
          <a:bodyPr/>
          <a:lstStyle/>
          <a:p>
            <a:r>
              <a:rPr lang="en-GB" sz="3600" dirty="0" err="1"/>
              <a:t>eBill</a:t>
            </a:r>
            <a:r>
              <a:rPr lang="en-GB" sz="3600" dirty="0"/>
              <a:t> Reader</a:t>
            </a:r>
          </a:p>
        </p:txBody>
      </p:sp>
      <p:sp>
        <p:nvSpPr>
          <p:cNvPr id="19" name="TextBox 18">
            <a:extLst>
              <a:ext uri="{FF2B5EF4-FFF2-40B4-BE49-F238E27FC236}">
                <a16:creationId xmlns:a16="http://schemas.microsoft.com/office/drawing/2014/main" id="{F1B5CCE6-E6DA-820E-E135-FBDEAD337BC4}"/>
              </a:ext>
            </a:extLst>
          </p:cNvPr>
          <p:cNvSpPr txBox="1"/>
          <p:nvPr/>
        </p:nvSpPr>
        <p:spPr>
          <a:xfrm>
            <a:off x="174949" y="6559000"/>
            <a:ext cx="6097554" cy="215444"/>
          </a:xfrm>
          <a:prstGeom prst="rect">
            <a:avLst/>
          </a:prstGeom>
          <a:noFill/>
        </p:spPr>
        <p:txBody>
          <a:bodyPr wrap="square">
            <a:spAutoFit/>
          </a:bodyPr>
          <a:lstStyle/>
          <a:p>
            <a:r>
              <a:rPr lang="en-GB" sz="800" b="0" i="0" u="none" strike="noStrike" baseline="0" dirty="0" err="1"/>
              <a:t>eBill</a:t>
            </a:r>
            <a:r>
              <a:rPr lang="en-GB" sz="800" b="0" i="0" u="none" strike="noStrike" baseline="0" dirty="0"/>
              <a:t> Guide – </a:t>
            </a:r>
            <a:r>
              <a:rPr lang="en-GB" sz="800" dirty="0"/>
              <a:t>October </a:t>
            </a:r>
            <a:r>
              <a:rPr lang="en-GB" sz="800" b="0" i="0" u="none" strike="noStrike" baseline="0" dirty="0"/>
              <a:t>2023 | PROTECT – PRIVATE | </a:t>
            </a:r>
            <a:r>
              <a:rPr lang="en-GB" sz="800" dirty="0">
                <a:cs typeface="Arial"/>
                <a:sym typeface="Arial"/>
              </a:rPr>
              <a:t>© 2023 EDF Energy Ltd. All Rights Reserved</a:t>
            </a:r>
            <a:endParaRPr lang="en-GB" dirty="0"/>
          </a:p>
        </p:txBody>
      </p:sp>
      <p:sp>
        <p:nvSpPr>
          <p:cNvPr id="26" name="Oval 6">
            <a:extLst>
              <a:ext uri="{FF2B5EF4-FFF2-40B4-BE49-F238E27FC236}">
                <a16:creationId xmlns:a16="http://schemas.microsoft.com/office/drawing/2014/main" id="{9F8BC655-9B56-C270-4A88-C38EF6F31D6D}"/>
              </a:ext>
            </a:extLst>
          </p:cNvPr>
          <p:cNvSpPr txBox="1"/>
          <p:nvPr/>
        </p:nvSpPr>
        <p:spPr>
          <a:xfrm>
            <a:off x="6243075" y="5006982"/>
            <a:ext cx="779279" cy="77927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GB" sz="1200" kern="1200" dirty="0"/>
              <a:t>Complete the </a:t>
            </a:r>
            <a:r>
              <a:rPr lang="en-GB" sz="1200" b="1" kern="1200" dirty="0"/>
              <a:t>Site Additions </a:t>
            </a:r>
            <a:r>
              <a:rPr lang="en-GB" sz="1200" kern="1200" dirty="0"/>
              <a:t>Process</a:t>
            </a:r>
          </a:p>
        </p:txBody>
      </p:sp>
      <p:pic>
        <p:nvPicPr>
          <p:cNvPr id="5" name="Graphic 4" descr="Home outline">
            <a:hlinkClick r:id="rId3" action="ppaction://hlinksldjump"/>
            <a:extLst>
              <a:ext uri="{FF2B5EF4-FFF2-40B4-BE49-F238E27FC236}">
                <a16:creationId xmlns:a16="http://schemas.microsoft.com/office/drawing/2014/main" id="{C3775BD1-C5A1-DFCE-AF45-5EBF9687922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556730" y="6360598"/>
            <a:ext cx="396804" cy="396804"/>
          </a:xfrm>
          <a:prstGeom prst="rect">
            <a:avLst/>
          </a:prstGeom>
        </p:spPr>
      </p:pic>
      <p:sp>
        <p:nvSpPr>
          <p:cNvPr id="3" name="Content Placeholder 1">
            <a:extLst>
              <a:ext uri="{FF2B5EF4-FFF2-40B4-BE49-F238E27FC236}">
                <a16:creationId xmlns:a16="http://schemas.microsoft.com/office/drawing/2014/main" id="{F56BD2AA-57D9-C4D2-9F0D-8A3344480296}"/>
              </a:ext>
            </a:extLst>
          </p:cNvPr>
          <p:cNvSpPr txBox="1">
            <a:spLocks/>
          </p:cNvSpPr>
          <p:nvPr/>
        </p:nvSpPr>
        <p:spPr>
          <a:xfrm>
            <a:off x="268580" y="990547"/>
            <a:ext cx="5341645" cy="356920"/>
          </a:xfrm>
          <a:prstGeom prst="parallelogram">
            <a:avLst>
              <a:gd name="adj" fmla="val 25000"/>
            </a:avLst>
          </a:prstGeom>
          <a:solidFill>
            <a:schemeClr val="accent1"/>
          </a:solidFill>
        </p:spPr>
        <p:txBody>
          <a:bodyPr vert="horz" wrap="square" lIns="0" tIns="36000" rIns="0" bIns="36000" rtlCol="0" anchor="ctr">
            <a:spAutoFit/>
          </a:bodyPr>
          <a:lstStyle>
            <a:lvl1pPr marL="0" indent="0" algn="l" defTabSz="914309" rtl="0" eaLnBrk="1" latinLnBrk="0" hangingPunct="1">
              <a:lnSpc>
                <a:spcPct val="90000"/>
              </a:lnSpc>
              <a:spcBef>
                <a:spcPts val="1000"/>
              </a:spcBef>
              <a:buFont typeface="Arial" panose="020B0604020202020204" pitchFamily="34" charset="0"/>
              <a:buNone/>
              <a:defRPr lang="en-GB" sz="2400" b="1" kern="1200" dirty="0">
                <a:solidFill>
                  <a:schemeClr val="bg1"/>
                </a:solidFill>
                <a:latin typeface="+mj-lt"/>
                <a:ea typeface="+mn-ea"/>
                <a:cs typeface="EDF 2020" panose="020B0503020203020204" pitchFamily="34" charset="77"/>
              </a:defRPr>
            </a:lvl1pPr>
            <a:lvl2pPr marL="685734" indent="-228578" algn="l" defTabSz="914309" rtl="0" eaLnBrk="1" latinLnBrk="0" hangingPunct="1">
              <a:lnSpc>
                <a:spcPct val="90000"/>
              </a:lnSpc>
              <a:spcBef>
                <a:spcPts val="500"/>
              </a:spcBef>
              <a:buFont typeface="Arial" panose="020B0604020202020204" pitchFamily="34" charset="0"/>
              <a:buChar char="•"/>
              <a:defRPr sz="1100" kern="1200">
                <a:solidFill>
                  <a:schemeClr val="accent4"/>
                </a:solidFill>
                <a:latin typeface="+mn-lt"/>
                <a:ea typeface="Verdana" panose="020B0604030504040204" pitchFamily="34" charset="0"/>
                <a:cs typeface="+mn-cs"/>
              </a:defRPr>
            </a:lvl2pPr>
            <a:lvl3pPr marL="1142886" indent="-228578" algn="l" defTabSz="914309" rtl="0" eaLnBrk="1" latinLnBrk="0" hangingPunct="1">
              <a:lnSpc>
                <a:spcPct val="90000"/>
              </a:lnSpc>
              <a:spcBef>
                <a:spcPts val="500"/>
              </a:spcBef>
              <a:buFont typeface="Arial" panose="020B0604020202020204" pitchFamily="34" charset="0"/>
              <a:buChar char="•"/>
              <a:defRPr sz="1050" kern="1200">
                <a:solidFill>
                  <a:schemeClr val="accent4"/>
                </a:solidFill>
                <a:latin typeface="+mn-lt"/>
                <a:ea typeface="Verdana" panose="020B0604030504040204" pitchFamily="34" charset="0"/>
                <a:cs typeface="+mn-cs"/>
              </a:defRPr>
            </a:lvl3pPr>
            <a:lvl4pPr marL="1600040" indent="-228578" algn="l" defTabSz="914309" rtl="0" eaLnBrk="1" latinLnBrk="0" hangingPunct="1">
              <a:lnSpc>
                <a:spcPct val="90000"/>
              </a:lnSpc>
              <a:spcBef>
                <a:spcPts val="500"/>
              </a:spcBef>
              <a:buFont typeface="Arial" panose="020B0604020202020204" pitchFamily="34" charset="0"/>
              <a:buChar char="•"/>
              <a:defRPr sz="1000" kern="1200">
                <a:solidFill>
                  <a:schemeClr val="accent4"/>
                </a:solidFill>
                <a:latin typeface="+mn-lt"/>
                <a:ea typeface="Verdana" panose="020B0604030504040204" pitchFamily="34" charset="0"/>
                <a:cs typeface="+mn-cs"/>
              </a:defRPr>
            </a:lvl4pPr>
            <a:lvl5pPr marL="2057195" indent="-228578" algn="l" defTabSz="914309" rtl="0" eaLnBrk="1" latinLnBrk="0" hangingPunct="1">
              <a:lnSpc>
                <a:spcPct val="90000"/>
              </a:lnSpc>
              <a:spcBef>
                <a:spcPts val="500"/>
              </a:spcBef>
              <a:buFont typeface="Arial" panose="020B0604020202020204" pitchFamily="34" charset="0"/>
              <a:buChar char="•"/>
              <a:defRPr sz="1000" kern="1200">
                <a:solidFill>
                  <a:schemeClr val="accent4"/>
                </a:solidFill>
                <a:latin typeface="+mn-lt"/>
                <a:ea typeface="Verdana" panose="020B0604030504040204" pitchFamily="34" charset="0"/>
                <a:cs typeface="+mn-cs"/>
              </a:defRPr>
            </a:lvl5pPr>
            <a:lvl6pPr marL="2514349"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8"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dirty="0"/>
              <a:t>3. Choose your account/s and report</a:t>
            </a:r>
          </a:p>
        </p:txBody>
      </p:sp>
      <p:sp>
        <p:nvSpPr>
          <p:cNvPr id="8" name="Arrow: Curved Left 7">
            <a:extLst>
              <a:ext uri="{FF2B5EF4-FFF2-40B4-BE49-F238E27FC236}">
                <a16:creationId xmlns:a16="http://schemas.microsoft.com/office/drawing/2014/main" id="{239E1FC1-E2FD-5D20-E05C-86D29B636D81}"/>
              </a:ext>
            </a:extLst>
          </p:cNvPr>
          <p:cNvSpPr/>
          <p:nvPr/>
        </p:nvSpPr>
        <p:spPr>
          <a:xfrm rot="8075337" flipV="1">
            <a:off x="1364608" y="1432260"/>
            <a:ext cx="553932" cy="973208"/>
          </a:xfrm>
          <a:prstGeom prst="curvedLeftArrow">
            <a:avLst>
              <a:gd name="adj1" fmla="val 25000"/>
              <a:gd name="adj2" fmla="val 49398"/>
              <a:gd name="adj3" fmla="val 25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err="1">
              <a:solidFill>
                <a:schemeClr val="bg1"/>
              </a:solidFill>
            </a:endParaRPr>
          </a:p>
        </p:txBody>
      </p:sp>
      <p:sp>
        <p:nvSpPr>
          <p:cNvPr id="4" name="Content Placeholder 1">
            <a:extLst>
              <a:ext uri="{FF2B5EF4-FFF2-40B4-BE49-F238E27FC236}">
                <a16:creationId xmlns:a16="http://schemas.microsoft.com/office/drawing/2014/main" id="{D393D019-92F3-F44D-2863-E1AB5B62DA78}"/>
              </a:ext>
            </a:extLst>
          </p:cNvPr>
          <p:cNvSpPr txBox="1">
            <a:spLocks/>
          </p:cNvSpPr>
          <p:nvPr/>
        </p:nvSpPr>
        <p:spPr>
          <a:xfrm>
            <a:off x="5597745" y="1169007"/>
            <a:ext cx="5341645" cy="356920"/>
          </a:xfrm>
          <a:prstGeom prst="parallelogram">
            <a:avLst>
              <a:gd name="adj" fmla="val 25000"/>
            </a:avLst>
          </a:prstGeom>
          <a:solidFill>
            <a:schemeClr val="accent1"/>
          </a:solidFill>
        </p:spPr>
        <p:txBody>
          <a:bodyPr vert="horz" wrap="square" lIns="0" tIns="36000" rIns="0" bIns="36000" rtlCol="0" anchor="ctr">
            <a:spAutoFit/>
          </a:bodyPr>
          <a:lstStyle>
            <a:lvl1pPr marL="0" indent="0" algn="l" defTabSz="914309" rtl="0" eaLnBrk="1" latinLnBrk="0" hangingPunct="1">
              <a:lnSpc>
                <a:spcPct val="90000"/>
              </a:lnSpc>
              <a:spcBef>
                <a:spcPts val="1000"/>
              </a:spcBef>
              <a:buFont typeface="Arial" panose="020B0604020202020204" pitchFamily="34" charset="0"/>
              <a:buNone/>
              <a:defRPr lang="en-GB" sz="2400" b="1" kern="1200" dirty="0">
                <a:solidFill>
                  <a:schemeClr val="bg1"/>
                </a:solidFill>
                <a:latin typeface="+mj-lt"/>
                <a:ea typeface="+mn-ea"/>
                <a:cs typeface="EDF 2020" panose="020B0503020203020204" pitchFamily="34" charset="77"/>
              </a:defRPr>
            </a:lvl1pPr>
            <a:lvl2pPr marL="685734" indent="-228578" algn="l" defTabSz="914309" rtl="0" eaLnBrk="1" latinLnBrk="0" hangingPunct="1">
              <a:lnSpc>
                <a:spcPct val="90000"/>
              </a:lnSpc>
              <a:spcBef>
                <a:spcPts val="500"/>
              </a:spcBef>
              <a:buFont typeface="Arial" panose="020B0604020202020204" pitchFamily="34" charset="0"/>
              <a:buChar char="•"/>
              <a:defRPr sz="1100" kern="1200">
                <a:solidFill>
                  <a:schemeClr val="accent4"/>
                </a:solidFill>
                <a:latin typeface="+mn-lt"/>
                <a:ea typeface="Verdana" panose="020B0604030504040204" pitchFamily="34" charset="0"/>
                <a:cs typeface="+mn-cs"/>
              </a:defRPr>
            </a:lvl2pPr>
            <a:lvl3pPr marL="1142886" indent="-228578" algn="l" defTabSz="914309" rtl="0" eaLnBrk="1" latinLnBrk="0" hangingPunct="1">
              <a:lnSpc>
                <a:spcPct val="90000"/>
              </a:lnSpc>
              <a:spcBef>
                <a:spcPts val="500"/>
              </a:spcBef>
              <a:buFont typeface="Arial" panose="020B0604020202020204" pitchFamily="34" charset="0"/>
              <a:buChar char="•"/>
              <a:defRPr sz="1050" kern="1200">
                <a:solidFill>
                  <a:schemeClr val="accent4"/>
                </a:solidFill>
                <a:latin typeface="+mn-lt"/>
                <a:ea typeface="Verdana" panose="020B0604030504040204" pitchFamily="34" charset="0"/>
                <a:cs typeface="+mn-cs"/>
              </a:defRPr>
            </a:lvl3pPr>
            <a:lvl4pPr marL="1600040" indent="-228578" algn="l" defTabSz="914309" rtl="0" eaLnBrk="1" latinLnBrk="0" hangingPunct="1">
              <a:lnSpc>
                <a:spcPct val="90000"/>
              </a:lnSpc>
              <a:spcBef>
                <a:spcPts val="500"/>
              </a:spcBef>
              <a:buFont typeface="Arial" panose="020B0604020202020204" pitchFamily="34" charset="0"/>
              <a:buChar char="•"/>
              <a:defRPr sz="1000" kern="1200">
                <a:solidFill>
                  <a:schemeClr val="accent4"/>
                </a:solidFill>
                <a:latin typeface="+mn-lt"/>
                <a:ea typeface="Verdana" panose="020B0604030504040204" pitchFamily="34" charset="0"/>
                <a:cs typeface="+mn-cs"/>
              </a:defRPr>
            </a:lvl4pPr>
            <a:lvl5pPr marL="2057195" indent="-228578" algn="l" defTabSz="914309" rtl="0" eaLnBrk="1" latinLnBrk="0" hangingPunct="1">
              <a:lnSpc>
                <a:spcPct val="90000"/>
              </a:lnSpc>
              <a:spcBef>
                <a:spcPts val="500"/>
              </a:spcBef>
              <a:buFont typeface="Arial" panose="020B0604020202020204" pitchFamily="34" charset="0"/>
              <a:buChar char="•"/>
              <a:defRPr sz="1000" kern="1200">
                <a:solidFill>
                  <a:schemeClr val="accent4"/>
                </a:solidFill>
                <a:latin typeface="+mn-lt"/>
                <a:ea typeface="Verdana" panose="020B0604030504040204" pitchFamily="34" charset="0"/>
                <a:cs typeface="+mn-cs"/>
              </a:defRPr>
            </a:lvl5pPr>
            <a:lvl6pPr marL="2514349"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8"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dirty="0"/>
              <a:t>4. Click the green button again</a:t>
            </a:r>
          </a:p>
        </p:txBody>
      </p:sp>
    </p:spTree>
    <p:extLst>
      <p:ext uri="{BB962C8B-B14F-4D97-AF65-F5344CB8AC3E}">
        <p14:creationId xmlns:p14="http://schemas.microsoft.com/office/powerpoint/2010/main" val="3173210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8E44825-4D79-9F32-6ABC-B5D97757D65F}"/>
              </a:ext>
            </a:extLst>
          </p:cNvPr>
          <p:cNvSpPr>
            <a:spLocks noGrp="1"/>
          </p:cNvSpPr>
          <p:nvPr>
            <p:ph sz="quarter" idx="14"/>
          </p:nvPr>
        </p:nvSpPr>
        <p:spPr>
          <a:xfrm>
            <a:off x="268580" y="201272"/>
            <a:ext cx="6095076" cy="703905"/>
          </a:xfrm>
        </p:spPr>
        <p:txBody>
          <a:bodyPr/>
          <a:lstStyle/>
          <a:p>
            <a:r>
              <a:rPr lang="en-GB" sz="3600" dirty="0"/>
              <a:t>Amending the format</a:t>
            </a:r>
          </a:p>
        </p:txBody>
      </p:sp>
      <p:sp>
        <p:nvSpPr>
          <p:cNvPr id="19" name="TextBox 18">
            <a:extLst>
              <a:ext uri="{FF2B5EF4-FFF2-40B4-BE49-F238E27FC236}">
                <a16:creationId xmlns:a16="http://schemas.microsoft.com/office/drawing/2014/main" id="{F1B5CCE6-E6DA-820E-E135-FBDEAD337BC4}"/>
              </a:ext>
            </a:extLst>
          </p:cNvPr>
          <p:cNvSpPr txBox="1"/>
          <p:nvPr/>
        </p:nvSpPr>
        <p:spPr>
          <a:xfrm>
            <a:off x="174949" y="6559000"/>
            <a:ext cx="6097554" cy="215444"/>
          </a:xfrm>
          <a:prstGeom prst="rect">
            <a:avLst/>
          </a:prstGeom>
          <a:noFill/>
        </p:spPr>
        <p:txBody>
          <a:bodyPr wrap="square">
            <a:spAutoFit/>
          </a:bodyPr>
          <a:lstStyle/>
          <a:p>
            <a:r>
              <a:rPr lang="en-GB" sz="800" b="0" i="0" u="none" strike="noStrike" baseline="0" dirty="0" err="1"/>
              <a:t>eBill</a:t>
            </a:r>
            <a:r>
              <a:rPr lang="en-GB" sz="800" b="0" i="0" u="none" strike="noStrike" baseline="0" dirty="0"/>
              <a:t> Guide – </a:t>
            </a:r>
            <a:r>
              <a:rPr lang="en-GB" sz="800" dirty="0"/>
              <a:t>October </a:t>
            </a:r>
            <a:r>
              <a:rPr lang="en-GB" sz="800" b="0" i="0" u="none" strike="noStrike" baseline="0" dirty="0"/>
              <a:t>2023 | PROTECT – PRIVATE | </a:t>
            </a:r>
            <a:r>
              <a:rPr lang="en-GB" sz="800" dirty="0">
                <a:cs typeface="Arial"/>
                <a:sym typeface="Arial"/>
              </a:rPr>
              <a:t>© 2023 EDF Energy Ltd. All Rights Reserved</a:t>
            </a:r>
            <a:endParaRPr lang="en-GB" dirty="0"/>
          </a:p>
        </p:txBody>
      </p:sp>
      <p:sp>
        <p:nvSpPr>
          <p:cNvPr id="26" name="Oval 6">
            <a:extLst>
              <a:ext uri="{FF2B5EF4-FFF2-40B4-BE49-F238E27FC236}">
                <a16:creationId xmlns:a16="http://schemas.microsoft.com/office/drawing/2014/main" id="{9F8BC655-9B56-C270-4A88-C38EF6F31D6D}"/>
              </a:ext>
            </a:extLst>
          </p:cNvPr>
          <p:cNvSpPr txBox="1"/>
          <p:nvPr/>
        </p:nvSpPr>
        <p:spPr>
          <a:xfrm>
            <a:off x="6243075" y="5006982"/>
            <a:ext cx="779279" cy="77927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GB" sz="1200" kern="1200" dirty="0"/>
              <a:t>Complete the </a:t>
            </a:r>
            <a:r>
              <a:rPr lang="en-GB" sz="1200" b="1" kern="1200" dirty="0"/>
              <a:t>Site Additions </a:t>
            </a:r>
            <a:r>
              <a:rPr lang="en-GB" sz="1200" kern="1200" dirty="0"/>
              <a:t>Process</a:t>
            </a:r>
          </a:p>
        </p:txBody>
      </p:sp>
      <p:pic>
        <p:nvPicPr>
          <p:cNvPr id="5" name="Graphic 4" descr="Home outline">
            <a:hlinkClick r:id="rId2" action="ppaction://hlinksldjump"/>
            <a:extLst>
              <a:ext uri="{FF2B5EF4-FFF2-40B4-BE49-F238E27FC236}">
                <a16:creationId xmlns:a16="http://schemas.microsoft.com/office/drawing/2014/main" id="{C3775BD1-C5A1-DFCE-AF45-5EBF9687922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556730" y="6360598"/>
            <a:ext cx="396804" cy="396804"/>
          </a:xfrm>
          <a:prstGeom prst="rect">
            <a:avLst/>
          </a:prstGeom>
        </p:spPr>
      </p:pic>
      <p:sp>
        <p:nvSpPr>
          <p:cNvPr id="3" name="Content Placeholder 1">
            <a:extLst>
              <a:ext uri="{FF2B5EF4-FFF2-40B4-BE49-F238E27FC236}">
                <a16:creationId xmlns:a16="http://schemas.microsoft.com/office/drawing/2014/main" id="{F56BD2AA-57D9-C4D2-9F0D-8A3344480296}"/>
              </a:ext>
            </a:extLst>
          </p:cNvPr>
          <p:cNvSpPr txBox="1">
            <a:spLocks/>
          </p:cNvSpPr>
          <p:nvPr/>
        </p:nvSpPr>
        <p:spPr>
          <a:xfrm>
            <a:off x="174949" y="989464"/>
            <a:ext cx="6472691" cy="356920"/>
          </a:xfrm>
          <a:prstGeom prst="parallelogram">
            <a:avLst>
              <a:gd name="adj" fmla="val 25000"/>
            </a:avLst>
          </a:prstGeom>
          <a:solidFill>
            <a:schemeClr val="accent1"/>
          </a:solidFill>
        </p:spPr>
        <p:txBody>
          <a:bodyPr vert="horz" wrap="square" lIns="0" tIns="36000" rIns="0" bIns="36000" rtlCol="0" anchor="ctr">
            <a:spAutoFit/>
          </a:bodyPr>
          <a:lstStyle>
            <a:lvl1pPr marL="0" indent="0" algn="l" defTabSz="914309" rtl="0" eaLnBrk="1" latinLnBrk="0" hangingPunct="1">
              <a:lnSpc>
                <a:spcPct val="90000"/>
              </a:lnSpc>
              <a:spcBef>
                <a:spcPts val="1000"/>
              </a:spcBef>
              <a:buFont typeface="Arial" panose="020B0604020202020204" pitchFamily="34" charset="0"/>
              <a:buNone/>
              <a:defRPr lang="en-GB" sz="2400" b="1" kern="1200" dirty="0">
                <a:solidFill>
                  <a:schemeClr val="bg1"/>
                </a:solidFill>
                <a:latin typeface="+mj-lt"/>
                <a:ea typeface="+mn-ea"/>
                <a:cs typeface="EDF 2020" panose="020B0503020203020204" pitchFamily="34" charset="77"/>
              </a:defRPr>
            </a:lvl1pPr>
            <a:lvl2pPr marL="685734" indent="-228578" algn="l" defTabSz="914309" rtl="0" eaLnBrk="1" latinLnBrk="0" hangingPunct="1">
              <a:lnSpc>
                <a:spcPct val="90000"/>
              </a:lnSpc>
              <a:spcBef>
                <a:spcPts val="500"/>
              </a:spcBef>
              <a:buFont typeface="Arial" panose="020B0604020202020204" pitchFamily="34" charset="0"/>
              <a:buChar char="•"/>
              <a:defRPr sz="1100" kern="1200">
                <a:solidFill>
                  <a:schemeClr val="accent4"/>
                </a:solidFill>
                <a:latin typeface="+mn-lt"/>
                <a:ea typeface="Verdana" panose="020B0604030504040204" pitchFamily="34" charset="0"/>
                <a:cs typeface="+mn-cs"/>
              </a:defRPr>
            </a:lvl2pPr>
            <a:lvl3pPr marL="1142886" indent="-228578" algn="l" defTabSz="914309" rtl="0" eaLnBrk="1" latinLnBrk="0" hangingPunct="1">
              <a:lnSpc>
                <a:spcPct val="90000"/>
              </a:lnSpc>
              <a:spcBef>
                <a:spcPts val="500"/>
              </a:spcBef>
              <a:buFont typeface="Arial" panose="020B0604020202020204" pitchFamily="34" charset="0"/>
              <a:buChar char="•"/>
              <a:defRPr sz="1050" kern="1200">
                <a:solidFill>
                  <a:schemeClr val="accent4"/>
                </a:solidFill>
                <a:latin typeface="+mn-lt"/>
                <a:ea typeface="Verdana" panose="020B0604030504040204" pitchFamily="34" charset="0"/>
                <a:cs typeface="+mn-cs"/>
              </a:defRPr>
            </a:lvl3pPr>
            <a:lvl4pPr marL="1600040" indent="-228578" algn="l" defTabSz="914309" rtl="0" eaLnBrk="1" latinLnBrk="0" hangingPunct="1">
              <a:lnSpc>
                <a:spcPct val="90000"/>
              </a:lnSpc>
              <a:spcBef>
                <a:spcPts val="500"/>
              </a:spcBef>
              <a:buFont typeface="Arial" panose="020B0604020202020204" pitchFamily="34" charset="0"/>
              <a:buChar char="•"/>
              <a:defRPr sz="1000" kern="1200">
                <a:solidFill>
                  <a:schemeClr val="accent4"/>
                </a:solidFill>
                <a:latin typeface="+mn-lt"/>
                <a:ea typeface="Verdana" panose="020B0604030504040204" pitchFamily="34" charset="0"/>
                <a:cs typeface="+mn-cs"/>
              </a:defRPr>
            </a:lvl4pPr>
            <a:lvl5pPr marL="2057195" indent="-228578" algn="l" defTabSz="914309" rtl="0" eaLnBrk="1" latinLnBrk="0" hangingPunct="1">
              <a:lnSpc>
                <a:spcPct val="90000"/>
              </a:lnSpc>
              <a:spcBef>
                <a:spcPts val="500"/>
              </a:spcBef>
              <a:buFont typeface="Arial" panose="020B0604020202020204" pitchFamily="34" charset="0"/>
              <a:buChar char="•"/>
              <a:defRPr sz="1000" kern="1200">
                <a:solidFill>
                  <a:schemeClr val="accent4"/>
                </a:solidFill>
                <a:latin typeface="+mn-lt"/>
                <a:ea typeface="Verdana" panose="020B0604030504040204" pitchFamily="34" charset="0"/>
                <a:cs typeface="+mn-cs"/>
              </a:defRPr>
            </a:lvl5pPr>
            <a:lvl6pPr marL="2514349"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8"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dirty="0"/>
              <a:t>1. Open your </a:t>
            </a:r>
            <a:r>
              <a:rPr lang="en-GB" sz="1600" dirty="0" err="1"/>
              <a:t>eBill</a:t>
            </a:r>
            <a:r>
              <a:rPr lang="en-GB" sz="1600" dirty="0"/>
              <a:t> as normal – click the orange button</a:t>
            </a:r>
            <a:endParaRPr lang="en-GB" sz="1600" u="sng" dirty="0"/>
          </a:p>
        </p:txBody>
      </p:sp>
      <p:pic>
        <p:nvPicPr>
          <p:cNvPr id="8194" name="Picture 1">
            <a:extLst>
              <a:ext uri="{FF2B5EF4-FFF2-40B4-BE49-F238E27FC236}">
                <a16:creationId xmlns:a16="http://schemas.microsoft.com/office/drawing/2014/main" id="{220945B6-FD4C-4105-0F55-79A64DAE14B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02744" y="1474286"/>
            <a:ext cx="6336506" cy="5069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Arrow: Curved Left 3">
            <a:extLst>
              <a:ext uri="{FF2B5EF4-FFF2-40B4-BE49-F238E27FC236}">
                <a16:creationId xmlns:a16="http://schemas.microsoft.com/office/drawing/2014/main" id="{5DABBEA4-AC8D-D507-48D2-D9DCE13E2920}"/>
              </a:ext>
            </a:extLst>
          </p:cNvPr>
          <p:cNvSpPr/>
          <p:nvPr/>
        </p:nvSpPr>
        <p:spPr>
          <a:xfrm rot="14114768" flipH="1" flipV="1">
            <a:off x="5541932" y="1324178"/>
            <a:ext cx="537468" cy="973208"/>
          </a:xfrm>
          <a:prstGeom prst="curvedLeftArrow">
            <a:avLst>
              <a:gd name="adj1" fmla="val 25000"/>
              <a:gd name="adj2" fmla="val 49398"/>
              <a:gd name="adj3" fmla="val 25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err="1">
              <a:solidFill>
                <a:schemeClr val="bg1"/>
              </a:solidFill>
            </a:endParaRPr>
          </a:p>
        </p:txBody>
      </p:sp>
    </p:spTree>
    <p:extLst>
      <p:ext uri="{BB962C8B-B14F-4D97-AF65-F5344CB8AC3E}">
        <p14:creationId xmlns:p14="http://schemas.microsoft.com/office/powerpoint/2010/main" val="241519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8E44825-4D79-9F32-6ABC-B5D97757D65F}"/>
              </a:ext>
            </a:extLst>
          </p:cNvPr>
          <p:cNvSpPr>
            <a:spLocks noGrp="1"/>
          </p:cNvSpPr>
          <p:nvPr>
            <p:ph sz="quarter" idx="14"/>
          </p:nvPr>
        </p:nvSpPr>
        <p:spPr>
          <a:xfrm>
            <a:off x="268580" y="201272"/>
            <a:ext cx="6095076" cy="703905"/>
          </a:xfrm>
        </p:spPr>
        <p:txBody>
          <a:bodyPr/>
          <a:lstStyle/>
          <a:p>
            <a:r>
              <a:rPr lang="en-GB" sz="3600" dirty="0"/>
              <a:t>Amending the format</a:t>
            </a:r>
          </a:p>
        </p:txBody>
      </p:sp>
      <p:sp>
        <p:nvSpPr>
          <p:cNvPr id="19" name="TextBox 18">
            <a:extLst>
              <a:ext uri="{FF2B5EF4-FFF2-40B4-BE49-F238E27FC236}">
                <a16:creationId xmlns:a16="http://schemas.microsoft.com/office/drawing/2014/main" id="{F1B5CCE6-E6DA-820E-E135-FBDEAD337BC4}"/>
              </a:ext>
            </a:extLst>
          </p:cNvPr>
          <p:cNvSpPr txBox="1"/>
          <p:nvPr/>
        </p:nvSpPr>
        <p:spPr>
          <a:xfrm>
            <a:off x="174949" y="6559000"/>
            <a:ext cx="6097554" cy="215444"/>
          </a:xfrm>
          <a:prstGeom prst="rect">
            <a:avLst/>
          </a:prstGeom>
          <a:noFill/>
        </p:spPr>
        <p:txBody>
          <a:bodyPr wrap="square">
            <a:spAutoFit/>
          </a:bodyPr>
          <a:lstStyle/>
          <a:p>
            <a:r>
              <a:rPr lang="en-GB" sz="800" b="0" i="0" u="none" strike="noStrike" baseline="0" dirty="0" err="1"/>
              <a:t>eBill</a:t>
            </a:r>
            <a:r>
              <a:rPr lang="en-GB" sz="800" b="0" i="0" u="none" strike="noStrike" baseline="0" dirty="0"/>
              <a:t> Guide – </a:t>
            </a:r>
            <a:r>
              <a:rPr lang="en-GB" sz="800" dirty="0"/>
              <a:t>October </a:t>
            </a:r>
            <a:r>
              <a:rPr lang="en-GB" sz="800" b="0" i="0" u="none" strike="noStrike" baseline="0" dirty="0"/>
              <a:t>2023 | PROTECT – PRIVATE | </a:t>
            </a:r>
            <a:r>
              <a:rPr lang="en-GB" sz="800" dirty="0">
                <a:cs typeface="Arial"/>
                <a:sym typeface="Arial"/>
              </a:rPr>
              <a:t>© 2023 EDF Energy Ltd. All Rights Reserved</a:t>
            </a:r>
            <a:endParaRPr lang="en-GB" dirty="0"/>
          </a:p>
        </p:txBody>
      </p:sp>
      <p:sp>
        <p:nvSpPr>
          <p:cNvPr id="26" name="Oval 6">
            <a:extLst>
              <a:ext uri="{FF2B5EF4-FFF2-40B4-BE49-F238E27FC236}">
                <a16:creationId xmlns:a16="http://schemas.microsoft.com/office/drawing/2014/main" id="{9F8BC655-9B56-C270-4A88-C38EF6F31D6D}"/>
              </a:ext>
            </a:extLst>
          </p:cNvPr>
          <p:cNvSpPr txBox="1"/>
          <p:nvPr/>
        </p:nvSpPr>
        <p:spPr>
          <a:xfrm>
            <a:off x="6243075" y="5006982"/>
            <a:ext cx="779279" cy="77927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GB" sz="1200" kern="1200" dirty="0"/>
              <a:t>Complete the </a:t>
            </a:r>
            <a:r>
              <a:rPr lang="en-GB" sz="1200" b="1" kern="1200" dirty="0"/>
              <a:t>Site Additions </a:t>
            </a:r>
            <a:r>
              <a:rPr lang="en-GB" sz="1200" kern="1200" dirty="0"/>
              <a:t>Process</a:t>
            </a:r>
          </a:p>
        </p:txBody>
      </p:sp>
      <p:pic>
        <p:nvPicPr>
          <p:cNvPr id="5" name="Graphic 4" descr="Home outline">
            <a:hlinkClick r:id="rId2" action="ppaction://hlinksldjump"/>
            <a:extLst>
              <a:ext uri="{FF2B5EF4-FFF2-40B4-BE49-F238E27FC236}">
                <a16:creationId xmlns:a16="http://schemas.microsoft.com/office/drawing/2014/main" id="{C3775BD1-C5A1-DFCE-AF45-5EBF9687922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556730" y="6360598"/>
            <a:ext cx="396804" cy="396804"/>
          </a:xfrm>
          <a:prstGeom prst="rect">
            <a:avLst/>
          </a:prstGeom>
        </p:spPr>
      </p:pic>
      <p:sp>
        <p:nvSpPr>
          <p:cNvPr id="3" name="Content Placeholder 1">
            <a:extLst>
              <a:ext uri="{FF2B5EF4-FFF2-40B4-BE49-F238E27FC236}">
                <a16:creationId xmlns:a16="http://schemas.microsoft.com/office/drawing/2014/main" id="{F56BD2AA-57D9-C4D2-9F0D-8A3344480296}"/>
              </a:ext>
            </a:extLst>
          </p:cNvPr>
          <p:cNvSpPr txBox="1">
            <a:spLocks/>
          </p:cNvSpPr>
          <p:nvPr/>
        </p:nvSpPr>
        <p:spPr>
          <a:xfrm>
            <a:off x="213860" y="964892"/>
            <a:ext cx="9473066" cy="354074"/>
          </a:xfrm>
          <a:prstGeom prst="parallelogram">
            <a:avLst>
              <a:gd name="adj" fmla="val 25000"/>
            </a:avLst>
          </a:prstGeom>
          <a:solidFill>
            <a:schemeClr val="accent1"/>
          </a:solidFill>
        </p:spPr>
        <p:txBody>
          <a:bodyPr vert="horz" wrap="square" lIns="0" tIns="36000" rIns="0" bIns="36000" rtlCol="0" anchor="ctr">
            <a:spAutoFit/>
          </a:bodyPr>
          <a:lstStyle>
            <a:lvl1pPr marL="0" indent="0" algn="l" defTabSz="914309" rtl="0" eaLnBrk="1" latinLnBrk="0" hangingPunct="1">
              <a:lnSpc>
                <a:spcPct val="90000"/>
              </a:lnSpc>
              <a:spcBef>
                <a:spcPts val="1000"/>
              </a:spcBef>
              <a:buFont typeface="Arial" panose="020B0604020202020204" pitchFamily="34" charset="0"/>
              <a:buNone/>
              <a:defRPr lang="en-GB" sz="2400" b="1" kern="1200" dirty="0">
                <a:solidFill>
                  <a:schemeClr val="bg1"/>
                </a:solidFill>
                <a:latin typeface="+mj-lt"/>
                <a:ea typeface="+mn-ea"/>
                <a:cs typeface="EDF 2020" panose="020B0503020203020204" pitchFamily="34" charset="77"/>
              </a:defRPr>
            </a:lvl1pPr>
            <a:lvl2pPr marL="685734" indent="-228578" algn="l" defTabSz="914309" rtl="0" eaLnBrk="1" latinLnBrk="0" hangingPunct="1">
              <a:lnSpc>
                <a:spcPct val="90000"/>
              </a:lnSpc>
              <a:spcBef>
                <a:spcPts val="500"/>
              </a:spcBef>
              <a:buFont typeface="Arial" panose="020B0604020202020204" pitchFamily="34" charset="0"/>
              <a:buChar char="•"/>
              <a:defRPr sz="1100" kern="1200">
                <a:solidFill>
                  <a:schemeClr val="accent4"/>
                </a:solidFill>
                <a:latin typeface="+mn-lt"/>
                <a:ea typeface="Verdana" panose="020B0604030504040204" pitchFamily="34" charset="0"/>
                <a:cs typeface="+mn-cs"/>
              </a:defRPr>
            </a:lvl2pPr>
            <a:lvl3pPr marL="1142886" indent="-228578" algn="l" defTabSz="914309" rtl="0" eaLnBrk="1" latinLnBrk="0" hangingPunct="1">
              <a:lnSpc>
                <a:spcPct val="90000"/>
              </a:lnSpc>
              <a:spcBef>
                <a:spcPts val="500"/>
              </a:spcBef>
              <a:buFont typeface="Arial" panose="020B0604020202020204" pitchFamily="34" charset="0"/>
              <a:buChar char="•"/>
              <a:defRPr sz="1050" kern="1200">
                <a:solidFill>
                  <a:schemeClr val="accent4"/>
                </a:solidFill>
                <a:latin typeface="+mn-lt"/>
                <a:ea typeface="Verdana" panose="020B0604030504040204" pitchFamily="34" charset="0"/>
                <a:cs typeface="+mn-cs"/>
              </a:defRPr>
            </a:lvl3pPr>
            <a:lvl4pPr marL="1600040" indent="-228578" algn="l" defTabSz="914309" rtl="0" eaLnBrk="1" latinLnBrk="0" hangingPunct="1">
              <a:lnSpc>
                <a:spcPct val="90000"/>
              </a:lnSpc>
              <a:spcBef>
                <a:spcPts val="500"/>
              </a:spcBef>
              <a:buFont typeface="Arial" panose="020B0604020202020204" pitchFamily="34" charset="0"/>
              <a:buChar char="•"/>
              <a:defRPr sz="1000" kern="1200">
                <a:solidFill>
                  <a:schemeClr val="accent4"/>
                </a:solidFill>
                <a:latin typeface="+mn-lt"/>
                <a:ea typeface="Verdana" panose="020B0604030504040204" pitchFamily="34" charset="0"/>
                <a:cs typeface="+mn-cs"/>
              </a:defRPr>
            </a:lvl4pPr>
            <a:lvl5pPr marL="2057195" indent="-228578" algn="l" defTabSz="914309" rtl="0" eaLnBrk="1" latinLnBrk="0" hangingPunct="1">
              <a:lnSpc>
                <a:spcPct val="90000"/>
              </a:lnSpc>
              <a:spcBef>
                <a:spcPts val="500"/>
              </a:spcBef>
              <a:buFont typeface="Arial" panose="020B0604020202020204" pitchFamily="34" charset="0"/>
              <a:buChar char="•"/>
              <a:defRPr sz="1000" kern="1200">
                <a:solidFill>
                  <a:schemeClr val="accent4"/>
                </a:solidFill>
                <a:latin typeface="+mn-lt"/>
                <a:ea typeface="Verdana" panose="020B0604030504040204" pitchFamily="34" charset="0"/>
                <a:cs typeface="+mn-cs"/>
              </a:defRPr>
            </a:lvl5pPr>
            <a:lvl6pPr marL="2514349"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8"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dirty="0"/>
              <a:t>2.Choose which report you want to change the format of in the drop down box</a:t>
            </a:r>
            <a:endParaRPr lang="en-GB" sz="1600" u="sng" dirty="0"/>
          </a:p>
        </p:txBody>
      </p:sp>
      <p:pic>
        <p:nvPicPr>
          <p:cNvPr id="9218" name="Picture 1">
            <a:extLst>
              <a:ext uri="{FF2B5EF4-FFF2-40B4-BE49-F238E27FC236}">
                <a16:creationId xmlns:a16="http://schemas.microsoft.com/office/drawing/2014/main" id="{578CCAE9-FC18-6B66-E9AF-B84798B4A61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48326" y="1378681"/>
            <a:ext cx="6430660" cy="5140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8859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a:extLst>
              <a:ext uri="{FF2B5EF4-FFF2-40B4-BE49-F238E27FC236}">
                <a16:creationId xmlns:a16="http://schemas.microsoft.com/office/drawing/2014/main" id="{52262D96-651F-4317-9F42-302EDF1BB7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9437" y="1673007"/>
            <a:ext cx="5953125"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ontent Placeholder 1">
            <a:extLst>
              <a:ext uri="{FF2B5EF4-FFF2-40B4-BE49-F238E27FC236}">
                <a16:creationId xmlns:a16="http://schemas.microsoft.com/office/drawing/2014/main" id="{C8E44825-4D79-9F32-6ABC-B5D97757D65F}"/>
              </a:ext>
            </a:extLst>
          </p:cNvPr>
          <p:cNvSpPr>
            <a:spLocks noGrp="1"/>
          </p:cNvSpPr>
          <p:nvPr>
            <p:ph sz="quarter" idx="14"/>
          </p:nvPr>
        </p:nvSpPr>
        <p:spPr>
          <a:xfrm>
            <a:off x="268580" y="201272"/>
            <a:ext cx="6095076" cy="703905"/>
          </a:xfrm>
        </p:spPr>
        <p:txBody>
          <a:bodyPr/>
          <a:lstStyle/>
          <a:p>
            <a:r>
              <a:rPr lang="en-GB" sz="3600" dirty="0"/>
              <a:t>Amending the format</a:t>
            </a:r>
          </a:p>
        </p:txBody>
      </p:sp>
      <p:sp>
        <p:nvSpPr>
          <p:cNvPr id="19" name="TextBox 18">
            <a:extLst>
              <a:ext uri="{FF2B5EF4-FFF2-40B4-BE49-F238E27FC236}">
                <a16:creationId xmlns:a16="http://schemas.microsoft.com/office/drawing/2014/main" id="{F1B5CCE6-E6DA-820E-E135-FBDEAD337BC4}"/>
              </a:ext>
            </a:extLst>
          </p:cNvPr>
          <p:cNvSpPr txBox="1"/>
          <p:nvPr/>
        </p:nvSpPr>
        <p:spPr>
          <a:xfrm>
            <a:off x="174949" y="6559000"/>
            <a:ext cx="6097554" cy="215444"/>
          </a:xfrm>
          <a:prstGeom prst="rect">
            <a:avLst/>
          </a:prstGeom>
          <a:noFill/>
        </p:spPr>
        <p:txBody>
          <a:bodyPr wrap="square">
            <a:spAutoFit/>
          </a:bodyPr>
          <a:lstStyle/>
          <a:p>
            <a:r>
              <a:rPr lang="en-GB" sz="800" b="0" i="0" u="none" strike="noStrike" baseline="0" dirty="0" err="1"/>
              <a:t>eBill</a:t>
            </a:r>
            <a:r>
              <a:rPr lang="en-GB" sz="800" b="0" i="0" u="none" strike="noStrike" baseline="0" dirty="0"/>
              <a:t> Guide – </a:t>
            </a:r>
            <a:r>
              <a:rPr lang="en-GB" sz="800" dirty="0"/>
              <a:t>October </a:t>
            </a:r>
            <a:r>
              <a:rPr lang="en-GB" sz="800" b="0" i="0" u="none" strike="noStrike" baseline="0" dirty="0"/>
              <a:t>2023 | PROTECT – PRIVATE | </a:t>
            </a:r>
            <a:r>
              <a:rPr lang="en-GB" sz="800" dirty="0">
                <a:cs typeface="Arial"/>
                <a:sym typeface="Arial"/>
              </a:rPr>
              <a:t>© 2023 EDF Energy Ltd. All Rights Reserved</a:t>
            </a:r>
            <a:endParaRPr lang="en-GB" dirty="0"/>
          </a:p>
        </p:txBody>
      </p:sp>
      <p:pic>
        <p:nvPicPr>
          <p:cNvPr id="5" name="Graphic 4" descr="Home outline">
            <a:hlinkClick r:id="rId3" action="ppaction://hlinksldjump"/>
            <a:extLst>
              <a:ext uri="{FF2B5EF4-FFF2-40B4-BE49-F238E27FC236}">
                <a16:creationId xmlns:a16="http://schemas.microsoft.com/office/drawing/2014/main" id="{C3775BD1-C5A1-DFCE-AF45-5EBF9687922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556730" y="6360598"/>
            <a:ext cx="396804" cy="396804"/>
          </a:xfrm>
          <a:prstGeom prst="rect">
            <a:avLst/>
          </a:prstGeom>
        </p:spPr>
      </p:pic>
      <p:sp>
        <p:nvSpPr>
          <p:cNvPr id="3" name="Content Placeholder 1">
            <a:extLst>
              <a:ext uri="{FF2B5EF4-FFF2-40B4-BE49-F238E27FC236}">
                <a16:creationId xmlns:a16="http://schemas.microsoft.com/office/drawing/2014/main" id="{F56BD2AA-57D9-C4D2-9F0D-8A3344480296}"/>
              </a:ext>
            </a:extLst>
          </p:cNvPr>
          <p:cNvSpPr txBox="1">
            <a:spLocks/>
          </p:cNvSpPr>
          <p:nvPr/>
        </p:nvSpPr>
        <p:spPr>
          <a:xfrm>
            <a:off x="213859" y="1047781"/>
            <a:ext cx="8034791" cy="354074"/>
          </a:xfrm>
          <a:prstGeom prst="parallelogram">
            <a:avLst>
              <a:gd name="adj" fmla="val 25000"/>
            </a:avLst>
          </a:prstGeom>
          <a:solidFill>
            <a:schemeClr val="accent1"/>
          </a:solidFill>
        </p:spPr>
        <p:txBody>
          <a:bodyPr vert="horz" wrap="square" lIns="0" tIns="36000" rIns="0" bIns="36000" rtlCol="0" anchor="ctr">
            <a:spAutoFit/>
          </a:bodyPr>
          <a:lstStyle>
            <a:lvl1pPr marL="0" indent="0" algn="l" defTabSz="914309" rtl="0" eaLnBrk="1" latinLnBrk="0" hangingPunct="1">
              <a:lnSpc>
                <a:spcPct val="90000"/>
              </a:lnSpc>
              <a:spcBef>
                <a:spcPts val="1000"/>
              </a:spcBef>
              <a:buFont typeface="Arial" panose="020B0604020202020204" pitchFamily="34" charset="0"/>
              <a:buNone/>
              <a:defRPr lang="en-GB" sz="2400" b="1" kern="1200" dirty="0">
                <a:solidFill>
                  <a:schemeClr val="bg1"/>
                </a:solidFill>
                <a:latin typeface="+mj-lt"/>
                <a:ea typeface="+mn-ea"/>
                <a:cs typeface="EDF 2020" panose="020B0503020203020204" pitchFamily="34" charset="77"/>
              </a:defRPr>
            </a:lvl1pPr>
            <a:lvl2pPr marL="685734" indent="-228578" algn="l" defTabSz="914309" rtl="0" eaLnBrk="1" latinLnBrk="0" hangingPunct="1">
              <a:lnSpc>
                <a:spcPct val="90000"/>
              </a:lnSpc>
              <a:spcBef>
                <a:spcPts val="500"/>
              </a:spcBef>
              <a:buFont typeface="Arial" panose="020B0604020202020204" pitchFamily="34" charset="0"/>
              <a:buChar char="•"/>
              <a:defRPr sz="1100" kern="1200">
                <a:solidFill>
                  <a:schemeClr val="accent4"/>
                </a:solidFill>
                <a:latin typeface="+mn-lt"/>
                <a:ea typeface="Verdana" panose="020B0604030504040204" pitchFamily="34" charset="0"/>
                <a:cs typeface="+mn-cs"/>
              </a:defRPr>
            </a:lvl2pPr>
            <a:lvl3pPr marL="1142886" indent="-228578" algn="l" defTabSz="914309" rtl="0" eaLnBrk="1" latinLnBrk="0" hangingPunct="1">
              <a:lnSpc>
                <a:spcPct val="90000"/>
              </a:lnSpc>
              <a:spcBef>
                <a:spcPts val="500"/>
              </a:spcBef>
              <a:buFont typeface="Arial" panose="020B0604020202020204" pitchFamily="34" charset="0"/>
              <a:buChar char="•"/>
              <a:defRPr sz="1050" kern="1200">
                <a:solidFill>
                  <a:schemeClr val="accent4"/>
                </a:solidFill>
                <a:latin typeface="+mn-lt"/>
                <a:ea typeface="Verdana" panose="020B0604030504040204" pitchFamily="34" charset="0"/>
                <a:cs typeface="+mn-cs"/>
              </a:defRPr>
            </a:lvl3pPr>
            <a:lvl4pPr marL="1600040" indent="-228578" algn="l" defTabSz="914309" rtl="0" eaLnBrk="1" latinLnBrk="0" hangingPunct="1">
              <a:lnSpc>
                <a:spcPct val="90000"/>
              </a:lnSpc>
              <a:spcBef>
                <a:spcPts val="500"/>
              </a:spcBef>
              <a:buFont typeface="Arial" panose="020B0604020202020204" pitchFamily="34" charset="0"/>
              <a:buChar char="•"/>
              <a:defRPr sz="1000" kern="1200">
                <a:solidFill>
                  <a:schemeClr val="accent4"/>
                </a:solidFill>
                <a:latin typeface="+mn-lt"/>
                <a:ea typeface="Verdana" panose="020B0604030504040204" pitchFamily="34" charset="0"/>
                <a:cs typeface="+mn-cs"/>
              </a:defRPr>
            </a:lvl4pPr>
            <a:lvl5pPr marL="2057195" indent="-228578" algn="l" defTabSz="914309" rtl="0" eaLnBrk="1" latinLnBrk="0" hangingPunct="1">
              <a:lnSpc>
                <a:spcPct val="90000"/>
              </a:lnSpc>
              <a:spcBef>
                <a:spcPts val="500"/>
              </a:spcBef>
              <a:buFont typeface="Arial" panose="020B0604020202020204" pitchFamily="34" charset="0"/>
              <a:buChar char="•"/>
              <a:defRPr sz="1000" kern="1200">
                <a:solidFill>
                  <a:schemeClr val="accent4"/>
                </a:solidFill>
                <a:latin typeface="+mn-lt"/>
                <a:ea typeface="Verdana" panose="020B0604030504040204" pitchFamily="34" charset="0"/>
                <a:cs typeface="+mn-cs"/>
              </a:defRPr>
            </a:lvl5pPr>
            <a:lvl6pPr marL="2514349"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8"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dirty="0"/>
              <a:t>3. Choose which fields you </a:t>
            </a:r>
            <a:r>
              <a:rPr lang="en-GB" sz="1600" u="sng" dirty="0"/>
              <a:t>do not wish </a:t>
            </a:r>
            <a:r>
              <a:rPr lang="en-GB" sz="1600" dirty="0"/>
              <a:t>to see in your new report</a:t>
            </a:r>
            <a:endParaRPr lang="en-GB" sz="1600" u="sng" dirty="0"/>
          </a:p>
        </p:txBody>
      </p:sp>
      <p:sp>
        <p:nvSpPr>
          <p:cNvPr id="4" name="Arrow: Curved Left 3">
            <a:extLst>
              <a:ext uri="{FF2B5EF4-FFF2-40B4-BE49-F238E27FC236}">
                <a16:creationId xmlns:a16="http://schemas.microsoft.com/office/drawing/2014/main" id="{A2A8DB2C-3888-2C72-20FB-DE10C65A7C0E}"/>
              </a:ext>
            </a:extLst>
          </p:cNvPr>
          <p:cNvSpPr/>
          <p:nvPr/>
        </p:nvSpPr>
        <p:spPr>
          <a:xfrm rot="9271810" flipH="1" flipV="1">
            <a:off x="6288789" y="1223334"/>
            <a:ext cx="439637" cy="1345015"/>
          </a:xfrm>
          <a:prstGeom prst="curvedLeftArrow">
            <a:avLst>
              <a:gd name="adj1" fmla="val 25000"/>
              <a:gd name="adj2" fmla="val 49398"/>
              <a:gd name="adj3" fmla="val 25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err="1">
              <a:solidFill>
                <a:schemeClr val="bg1"/>
              </a:solidFill>
            </a:endParaRPr>
          </a:p>
        </p:txBody>
      </p:sp>
      <p:sp>
        <p:nvSpPr>
          <p:cNvPr id="6" name="Content Placeholder 1">
            <a:extLst>
              <a:ext uri="{FF2B5EF4-FFF2-40B4-BE49-F238E27FC236}">
                <a16:creationId xmlns:a16="http://schemas.microsoft.com/office/drawing/2014/main" id="{B80260B6-1ED5-A492-C32B-D79E0ACA9DC5}"/>
              </a:ext>
            </a:extLst>
          </p:cNvPr>
          <p:cNvSpPr txBox="1">
            <a:spLocks/>
          </p:cNvSpPr>
          <p:nvPr/>
        </p:nvSpPr>
        <p:spPr>
          <a:xfrm>
            <a:off x="5744174" y="5469716"/>
            <a:ext cx="3964180" cy="359766"/>
          </a:xfrm>
          <a:prstGeom prst="parallelogram">
            <a:avLst>
              <a:gd name="adj" fmla="val 25000"/>
            </a:avLst>
          </a:prstGeom>
          <a:solidFill>
            <a:schemeClr val="accent1"/>
          </a:solidFill>
        </p:spPr>
        <p:txBody>
          <a:bodyPr vert="horz" wrap="square" lIns="0" tIns="36000" rIns="0" bIns="36000" rtlCol="0" anchor="ctr">
            <a:spAutoFit/>
          </a:bodyPr>
          <a:lstStyle>
            <a:lvl1pPr marL="0" indent="0" algn="l" defTabSz="914309" rtl="0" eaLnBrk="1" latinLnBrk="0" hangingPunct="1">
              <a:lnSpc>
                <a:spcPct val="90000"/>
              </a:lnSpc>
              <a:spcBef>
                <a:spcPts val="1000"/>
              </a:spcBef>
              <a:buFont typeface="Arial" panose="020B0604020202020204" pitchFamily="34" charset="0"/>
              <a:buNone/>
              <a:defRPr lang="en-GB" sz="2400" b="1" kern="1200" dirty="0">
                <a:solidFill>
                  <a:schemeClr val="bg1"/>
                </a:solidFill>
                <a:latin typeface="+mj-lt"/>
                <a:ea typeface="+mn-ea"/>
                <a:cs typeface="EDF 2020" panose="020B0503020203020204" pitchFamily="34" charset="77"/>
              </a:defRPr>
            </a:lvl1pPr>
            <a:lvl2pPr marL="685734" indent="-228578" algn="l" defTabSz="914309" rtl="0" eaLnBrk="1" latinLnBrk="0" hangingPunct="1">
              <a:lnSpc>
                <a:spcPct val="90000"/>
              </a:lnSpc>
              <a:spcBef>
                <a:spcPts val="500"/>
              </a:spcBef>
              <a:buFont typeface="Arial" panose="020B0604020202020204" pitchFamily="34" charset="0"/>
              <a:buChar char="•"/>
              <a:defRPr sz="1100" kern="1200">
                <a:solidFill>
                  <a:schemeClr val="accent4"/>
                </a:solidFill>
                <a:latin typeface="+mn-lt"/>
                <a:ea typeface="Verdana" panose="020B0604030504040204" pitchFamily="34" charset="0"/>
                <a:cs typeface="+mn-cs"/>
              </a:defRPr>
            </a:lvl2pPr>
            <a:lvl3pPr marL="1142886" indent="-228578" algn="l" defTabSz="914309" rtl="0" eaLnBrk="1" latinLnBrk="0" hangingPunct="1">
              <a:lnSpc>
                <a:spcPct val="90000"/>
              </a:lnSpc>
              <a:spcBef>
                <a:spcPts val="500"/>
              </a:spcBef>
              <a:buFont typeface="Arial" panose="020B0604020202020204" pitchFamily="34" charset="0"/>
              <a:buChar char="•"/>
              <a:defRPr sz="1050" kern="1200">
                <a:solidFill>
                  <a:schemeClr val="accent4"/>
                </a:solidFill>
                <a:latin typeface="+mn-lt"/>
                <a:ea typeface="Verdana" panose="020B0604030504040204" pitchFamily="34" charset="0"/>
                <a:cs typeface="+mn-cs"/>
              </a:defRPr>
            </a:lvl3pPr>
            <a:lvl4pPr marL="1600040" indent="-228578" algn="l" defTabSz="914309" rtl="0" eaLnBrk="1" latinLnBrk="0" hangingPunct="1">
              <a:lnSpc>
                <a:spcPct val="90000"/>
              </a:lnSpc>
              <a:spcBef>
                <a:spcPts val="500"/>
              </a:spcBef>
              <a:buFont typeface="Arial" panose="020B0604020202020204" pitchFamily="34" charset="0"/>
              <a:buChar char="•"/>
              <a:defRPr sz="1000" kern="1200">
                <a:solidFill>
                  <a:schemeClr val="accent4"/>
                </a:solidFill>
                <a:latin typeface="+mn-lt"/>
                <a:ea typeface="Verdana" panose="020B0604030504040204" pitchFamily="34" charset="0"/>
                <a:cs typeface="+mn-cs"/>
              </a:defRPr>
            </a:lvl4pPr>
            <a:lvl5pPr marL="2057195" indent="-228578" algn="l" defTabSz="914309" rtl="0" eaLnBrk="1" latinLnBrk="0" hangingPunct="1">
              <a:lnSpc>
                <a:spcPct val="90000"/>
              </a:lnSpc>
              <a:spcBef>
                <a:spcPts val="500"/>
              </a:spcBef>
              <a:buFont typeface="Arial" panose="020B0604020202020204" pitchFamily="34" charset="0"/>
              <a:buChar char="•"/>
              <a:defRPr sz="1000" kern="1200">
                <a:solidFill>
                  <a:schemeClr val="accent4"/>
                </a:solidFill>
                <a:latin typeface="+mn-lt"/>
                <a:ea typeface="Verdana" panose="020B0604030504040204" pitchFamily="34" charset="0"/>
                <a:cs typeface="+mn-cs"/>
              </a:defRPr>
            </a:lvl5pPr>
            <a:lvl6pPr marL="2514349"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8"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dirty="0"/>
              <a:t>4. Untick the ‘show field’ box</a:t>
            </a:r>
            <a:endParaRPr lang="en-GB" sz="1600" u="sng" dirty="0"/>
          </a:p>
        </p:txBody>
      </p:sp>
      <p:sp>
        <p:nvSpPr>
          <p:cNvPr id="7" name="Arrow: Curved Left 6">
            <a:extLst>
              <a:ext uri="{FF2B5EF4-FFF2-40B4-BE49-F238E27FC236}">
                <a16:creationId xmlns:a16="http://schemas.microsoft.com/office/drawing/2014/main" id="{80125598-151B-2B09-9093-A7DDDC3D44E9}"/>
              </a:ext>
            </a:extLst>
          </p:cNvPr>
          <p:cNvSpPr/>
          <p:nvPr/>
        </p:nvSpPr>
        <p:spPr>
          <a:xfrm rot="19048554" flipH="1" flipV="1">
            <a:off x="5075487" y="4973470"/>
            <a:ext cx="465527" cy="782299"/>
          </a:xfrm>
          <a:prstGeom prst="curvedLeftArrow">
            <a:avLst>
              <a:gd name="adj1" fmla="val 25000"/>
              <a:gd name="adj2" fmla="val 49398"/>
              <a:gd name="adj3" fmla="val 25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err="1">
              <a:solidFill>
                <a:schemeClr val="bg1"/>
              </a:solidFill>
            </a:endParaRPr>
          </a:p>
        </p:txBody>
      </p:sp>
    </p:spTree>
    <p:extLst>
      <p:ext uri="{BB962C8B-B14F-4D97-AF65-F5344CB8AC3E}">
        <p14:creationId xmlns:p14="http://schemas.microsoft.com/office/powerpoint/2010/main" val="425669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1">
            <a:extLst>
              <a:ext uri="{FF2B5EF4-FFF2-40B4-BE49-F238E27FC236}">
                <a16:creationId xmlns:a16="http://schemas.microsoft.com/office/drawing/2014/main" id="{AD587EFA-BE60-6413-D59F-15CE304F41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1518" y="941758"/>
            <a:ext cx="6975826" cy="5580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ontent Placeholder 1">
            <a:extLst>
              <a:ext uri="{FF2B5EF4-FFF2-40B4-BE49-F238E27FC236}">
                <a16:creationId xmlns:a16="http://schemas.microsoft.com/office/drawing/2014/main" id="{C8E44825-4D79-9F32-6ABC-B5D97757D65F}"/>
              </a:ext>
            </a:extLst>
          </p:cNvPr>
          <p:cNvSpPr>
            <a:spLocks noGrp="1"/>
          </p:cNvSpPr>
          <p:nvPr>
            <p:ph sz="quarter" idx="14"/>
          </p:nvPr>
        </p:nvSpPr>
        <p:spPr>
          <a:xfrm>
            <a:off x="268580" y="201272"/>
            <a:ext cx="6095076" cy="703905"/>
          </a:xfrm>
        </p:spPr>
        <p:txBody>
          <a:bodyPr/>
          <a:lstStyle/>
          <a:p>
            <a:r>
              <a:rPr lang="en-GB" sz="3600" dirty="0"/>
              <a:t>Amending the format</a:t>
            </a:r>
          </a:p>
        </p:txBody>
      </p:sp>
      <p:sp>
        <p:nvSpPr>
          <p:cNvPr id="19" name="TextBox 18">
            <a:extLst>
              <a:ext uri="{FF2B5EF4-FFF2-40B4-BE49-F238E27FC236}">
                <a16:creationId xmlns:a16="http://schemas.microsoft.com/office/drawing/2014/main" id="{F1B5CCE6-E6DA-820E-E135-FBDEAD337BC4}"/>
              </a:ext>
            </a:extLst>
          </p:cNvPr>
          <p:cNvSpPr txBox="1"/>
          <p:nvPr/>
        </p:nvSpPr>
        <p:spPr>
          <a:xfrm>
            <a:off x="174949" y="6559000"/>
            <a:ext cx="6097554" cy="215444"/>
          </a:xfrm>
          <a:prstGeom prst="rect">
            <a:avLst/>
          </a:prstGeom>
          <a:noFill/>
        </p:spPr>
        <p:txBody>
          <a:bodyPr wrap="square">
            <a:spAutoFit/>
          </a:bodyPr>
          <a:lstStyle/>
          <a:p>
            <a:r>
              <a:rPr lang="en-GB" sz="800" b="0" i="0" u="none" strike="noStrike" baseline="0" dirty="0" err="1"/>
              <a:t>eBill</a:t>
            </a:r>
            <a:r>
              <a:rPr lang="en-GB" sz="800" b="0" i="0" u="none" strike="noStrike" baseline="0" dirty="0"/>
              <a:t> Guide – </a:t>
            </a:r>
            <a:r>
              <a:rPr lang="en-GB" sz="800" dirty="0"/>
              <a:t>October </a:t>
            </a:r>
            <a:r>
              <a:rPr lang="en-GB" sz="800" b="0" i="0" u="none" strike="noStrike" baseline="0" dirty="0"/>
              <a:t>2023 | PROTECT – PRIVATE | </a:t>
            </a:r>
            <a:r>
              <a:rPr lang="en-GB" sz="800" dirty="0">
                <a:cs typeface="Arial"/>
                <a:sym typeface="Arial"/>
              </a:rPr>
              <a:t>© 2023 EDF Energy Ltd. All Rights Reserved</a:t>
            </a:r>
            <a:endParaRPr lang="en-GB" dirty="0"/>
          </a:p>
        </p:txBody>
      </p:sp>
      <p:pic>
        <p:nvPicPr>
          <p:cNvPr id="5" name="Graphic 4" descr="Home outline">
            <a:hlinkClick r:id="rId3" action="ppaction://hlinksldjump"/>
            <a:extLst>
              <a:ext uri="{FF2B5EF4-FFF2-40B4-BE49-F238E27FC236}">
                <a16:creationId xmlns:a16="http://schemas.microsoft.com/office/drawing/2014/main" id="{C3775BD1-C5A1-DFCE-AF45-5EBF9687922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556730" y="6360598"/>
            <a:ext cx="396804" cy="396804"/>
          </a:xfrm>
          <a:prstGeom prst="rect">
            <a:avLst/>
          </a:prstGeom>
        </p:spPr>
      </p:pic>
      <p:sp>
        <p:nvSpPr>
          <p:cNvPr id="3" name="Content Placeholder 1">
            <a:extLst>
              <a:ext uri="{FF2B5EF4-FFF2-40B4-BE49-F238E27FC236}">
                <a16:creationId xmlns:a16="http://schemas.microsoft.com/office/drawing/2014/main" id="{F56BD2AA-57D9-C4D2-9F0D-8A3344480296}"/>
              </a:ext>
            </a:extLst>
          </p:cNvPr>
          <p:cNvSpPr txBox="1">
            <a:spLocks/>
          </p:cNvSpPr>
          <p:nvPr/>
        </p:nvSpPr>
        <p:spPr>
          <a:xfrm>
            <a:off x="802758" y="3633520"/>
            <a:ext cx="4594784" cy="356920"/>
          </a:xfrm>
          <a:prstGeom prst="parallelogram">
            <a:avLst>
              <a:gd name="adj" fmla="val 25000"/>
            </a:avLst>
          </a:prstGeom>
          <a:solidFill>
            <a:schemeClr val="accent1"/>
          </a:solidFill>
        </p:spPr>
        <p:txBody>
          <a:bodyPr vert="horz" wrap="square" lIns="0" tIns="36000" rIns="0" bIns="36000" rtlCol="0" anchor="ctr">
            <a:spAutoFit/>
          </a:bodyPr>
          <a:lstStyle>
            <a:lvl1pPr marL="0" indent="0" algn="l" defTabSz="914309" rtl="0" eaLnBrk="1" latinLnBrk="0" hangingPunct="1">
              <a:lnSpc>
                <a:spcPct val="90000"/>
              </a:lnSpc>
              <a:spcBef>
                <a:spcPts val="1000"/>
              </a:spcBef>
              <a:buFont typeface="Arial" panose="020B0604020202020204" pitchFamily="34" charset="0"/>
              <a:buNone/>
              <a:defRPr lang="en-GB" sz="2400" b="1" kern="1200" dirty="0">
                <a:solidFill>
                  <a:schemeClr val="bg1"/>
                </a:solidFill>
                <a:latin typeface="+mj-lt"/>
                <a:ea typeface="+mn-ea"/>
                <a:cs typeface="EDF 2020" panose="020B0503020203020204" pitchFamily="34" charset="77"/>
              </a:defRPr>
            </a:lvl1pPr>
            <a:lvl2pPr marL="685734" indent="-228578" algn="l" defTabSz="914309" rtl="0" eaLnBrk="1" latinLnBrk="0" hangingPunct="1">
              <a:lnSpc>
                <a:spcPct val="90000"/>
              </a:lnSpc>
              <a:spcBef>
                <a:spcPts val="500"/>
              </a:spcBef>
              <a:buFont typeface="Arial" panose="020B0604020202020204" pitchFamily="34" charset="0"/>
              <a:buChar char="•"/>
              <a:defRPr sz="1100" kern="1200">
                <a:solidFill>
                  <a:schemeClr val="accent4"/>
                </a:solidFill>
                <a:latin typeface="+mn-lt"/>
                <a:ea typeface="Verdana" panose="020B0604030504040204" pitchFamily="34" charset="0"/>
                <a:cs typeface="+mn-cs"/>
              </a:defRPr>
            </a:lvl2pPr>
            <a:lvl3pPr marL="1142886" indent="-228578" algn="l" defTabSz="914309" rtl="0" eaLnBrk="1" latinLnBrk="0" hangingPunct="1">
              <a:lnSpc>
                <a:spcPct val="90000"/>
              </a:lnSpc>
              <a:spcBef>
                <a:spcPts val="500"/>
              </a:spcBef>
              <a:buFont typeface="Arial" panose="020B0604020202020204" pitchFamily="34" charset="0"/>
              <a:buChar char="•"/>
              <a:defRPr sz="1050" kern="1200">
                <a:solidFill>
                  <a:schemeClr val="accent4"/>
                </a:solidFill>
                <a:latin typeface="+mn-lt"/>
                <a:ea typeface="Verdana" panose="020B0604030504040204" pitchFamily="34" charset="0"/>
                <a:cs typeface="+mn-cs"/>
              </a:defRPr>
            </a:lvl3pPr>
            <a:lvl4pPr marL="1600040" indent="-228578" algn="l" defTabSz="914309" rtl="0" eaLnBrk="1" latinLnBrk="0" hangingPunct="1">
              <a:lnSpc>
                <a:spcPct val="90000"/>
              </a:lnSpc>
              <a:spcBef>
                <a:spcPts val="500"/>
              </a:spcBef>
              <a:buFont typeface="Arial" panose="020B0604020202020204" pitchFamily="34" charset="0"/>
              <a:buChar char="•"/>
              <a:defRPr sz="1000" kern="1200">
                <a:solidFill>
                  <a:schemeClr val="accent4"/>
                </a:solidFill>
                <a:latin typeface="+mn-lt"/>
                <a:ea typeface="Verdana" panose="020B0604030504040204" pitchFamily="34" charset="0"/>
                <a:cs typeface="+mn-cs"/>
              </a:defRPr>
            </a:lvl4pPr>
            <a:lvl5pPr marL="2057195" indent="-228578" algn="l" defTabSz="914309" rtl="0" eaLnBrk="1" latinLnBrk="0" hangingPunct="1">
              <a:lnSpc>
                <a:spcPct val="90000"/>
              </a:lnSpc>
              <a:spcBef>
                <a:spcPts val="500"/>
              </a:spcBef>
              <a:buFont typeface="Arial" panose="020B0604020202020204" pitchFamily="34" charset="0"/>
              <a:buChar char="•"/>
              <a:defRPr sz="1000" kern="1200">
                <a:solidFill>
                  <a:schemeClr val="accent4"/>
                </a:solidFill>
                <a:latin typeface="+mn-lt"/>
                <a:ea typeface="Verdana" panose="020B0604030504040204" pitchFamily="34" charset="0"/>
                <a:cs typeface="+mn-cs"/>
              </a:defRPr>
            </a:lvl5pPr>
            <a:lvl6pPr marL="2514349"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8"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dirty="0"/>
              <a:t>5. Highlight certain criteria if you wish</a:t>
            </a:r>
            <a:endParaRPr lang="en-GB" sz="1600" u="sng" dirty="0"/>
          </a:p>
        </p:txBody>
      </p:sp>
      <p:sp>
        <p:nvSpPr>
          <p:cNvPr id="4" name="Arrow: Curved Left 3">
            <a:extLst>
              <a:ext uri="{FF2B5EF4-FFF2-40B4-BE49-F238E27FC236}">
                <a16:creationId xmlns:a16="http://schemas.microsoft.com/office/drawing/2014/main" id="{A2A8DB2C-3888-2C72-20FB-DE10C65A7C0E}"/>
              </a:ext>
            </a:extLst>
          </p:cNvPr>
          <p:cNvSpPr/>
          <p:nvPr/>
        </p:nvSpPr>
        <p:spPr>
          <a:xfrm rot="7369358" flipV="1">
            <a:off x="4615040" y="3973168"/>
            <a:ext cx="483498" cy="859125"/>
          </a:xfrm>
          <a:prstGeom prst="curvedLeftArrow">
            <a:avLst>
              <a:gd name="adj1" fmla="val 25000"/>
              <a:gd name="adj2" fmla="val 49398"/>
              <a:gd name="adj3" fmla="val 25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err="1">
              <a:solidFill>
                <a:schemeClr val="bg1"/>
              </a:solidFill>
            </a:endParaRPr>
          </a:p>
        </p:txBody>
      </p:sp>
      <p:sp>
        <p:nvSpPr>
          <p:cNvPr id="6" name="Content Placeholder 1">
            <a:extLst>
              <a:ext uri="{FF2B5EF4-FFF2-40B4-BE49-F238E27FC236}">
                <a16:creationId xmlns:a16="http://schemas.microsoft.com/office/drawing/2014/main" id="{B80260B6-1ED5-A492-C32B-D79E0ACA9DC5}"/>
              </a:ext>
            </a:extLst>
          </p:cNvPr>
          <p:cNvSpPr txBox="1">
            <a:spLocks/>
          </p:cNvSpPr>
          <p:nvPr/>
        </p:nvSpPr>
        <p:spPr>
          <a:xfrm>
            <a:off x="6843191" y="4372490"/>
            <a:ext cx="3964180" cy="359766"/>
          </a:xfrm>
          <a:prstGeom prst="parallelogram">
            <a:avLst>
              <a:gd name="adj" fmla="val 25000"/>
            </a:avLst>
          </a:prstGeom>
          <a:solidFill>
            <a:schemeClr val="accent1"/>
          </a:solidFill>
        </p:spPr>
        <p:txBody>
          <a:bodyPr vert="horz" wrap="square" lIns="0" tIns="36000" rIns="0" bIns="36000" rtlCol="0" anchor="ctr">
            <a:spAutoFit/>
          </a:bodyPr>
          <a:lstStyle>
            <a:lvl1pPr marL="0" indent="0" algn="l" defTabSz="914309" rtl="0" eaLnBrk="1" latinLnBrk="0" hangingPunct="1">
              <a:lnSpc>
                <a:spcPct val="90000"/>
              </a:lnSpc>
              <a:spcBef>
                <a:spcPts val="1000"/>
              </a:spcBef>
              <a:buFont typeface="Arial" panose="020B0604020202020204" pitchFamily="34" charset="0"/>
              <a:buNone/>
              <a:defRPr lang="en-GB" sz="2400" b="1" kern="1200" dirty="0">
                <a:solidFill>
                  <a:schemeClr val="bg1"/>
                </a:solidFill>
                <a:latin typeface="+mj-lt"/>
                <a:ea typeface="+mn-ea"/>
                <a:cs typeface="EDF 2020" panose="020B0503020203020204" pitchFamily="34" charset="77"/>
              </a:defRPr>
            </a:lvl1pPr>
            <a:lvl2pPr marL="685734" indent="-228578" algn="l" defTabSz="914309" rtl="0" eaLnBrk="1" latinLnBrk="0" hangingPunct="1">
              <a:lnSpc>
                <a:spcPct val="90000"/>
              </a:lnSpc>
              <a:spcBef>
                <a:spcPts val="500"/>
              </a:spcBef>
              <a:buFont typeface="Arial" panose="020B0604020202020204" pitchFamily="34" charset="0"/>
              <a:buChar char="•"/>
              <a:defRPr sz="1100" kern="1200">
                <a:solidFill>
                  <a:schemeClr val="accent4"/>
                </a:solidFill>
                <a:latin typeface="+mn-lt"/>
                <a:ea typeface="Verdana" panose="020B0604030504040204" pitchFamily="34" charset="0"/>
                <a:cs typeface="+mn-cs"/>
              </a:defRPr>
            </a:lvl2pPr>
            <a:lvl3pPr marL="1142886" indent="-228578" algn="l" defTabSz="914309" rtl="0" eaLnBrk="1" latinLnBrk="0" hangingPunct="1">
              <a:lnSpc>
                <a:spcPct val="90000"/>
              </a:lnSpc>
              <a:spcBef>
                <a:spcPts val="500"/>
              </a:spcBef>
              <a:buFont typeface="Arial" panose="020B0604020202020204" pitchFamily="34" charset="0"/>
              <a:buChar char="•"/>
              <a:defRPr sz="1050" kern="1200">
                <a:solidFill>
                  <a:schemeClr val="accent4"/>
                </a:solidFill>
                <a:latin typeface="+mn-lt"/>
                <a:ea typeface="Verdana" panose="020B0604030504040204" pitchFamily="34" charset="0"/>
                <a:cs typeface="+mn-cs"/>
              </a:defRPr>
            </a:lvl3pPr>
            <a:lvl4pPr marL="1600040" indent="-228578" algn="l" defTabSz="914309" rtl="0" eaLnBrk="1" latinLnBrk="0" hangingPunct="1">
              <a:lnSpc>
                <a:spcPct val="90000"/>
              </a:lnSpc>
              <a:spcBef>
                <a:spcPts val="500"/>
              </a:spcBef>
              <a:buFont typeface="Arial" panose="020B0604020202020204" pitchFamily="34" charset="0"/>
              <a:buChar char="•"/>
              <a:defRPr sz="1000" kern="1200">
                <a:solidFill>
                  <a:schemeClr val="accent4"/>
                </a:solidFill>
                <a:latin typeface="+mn-lt"/>
                <a:ea typeface="Verdana" panose="020B0604030504040204" pitchFamily="34" charset="0"/>
                <a:cs typeface="+mn-cs"/>
              </a:defRPr>
            </a:lvl4pPr>
            <a:lvl5pPr marL="2057195" indent="-228578" algn="l" defTabSz="914309" rtl="0" eaLnBrk="1" latinLnBrk="0" hangingPunct="1">
              <a:lnSpc>
                <a:spcPct val="90000"/>
              </a:lnSpc>
              <a:spcBef>
                <a:spcPts val="500"/>
              </a:spcBef>
              <a:buFont typeface="Arial" panose="020B0604020202020204" pitchFamily="34" charset="0"/>
              <a:buChar char="•"/>
              <a:defRPr sz="1000" kern="1200">
                <a:solidFill>
                  <a:schemeClr val="accent4"/>
                </a:solidFill>
                <a:latin typeface="+mn-lt"/>
                <a:ea typeface="Verdana" panose="020B0604030504040204" pitchFamily="34" charset="0"/>
                <a:cs typeface="+mn-cs"/>
              </a:defRPr>
            </a:lvl5pPr>
            <a:lvl6pPr marL="2514349"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8"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4" indent="-228578"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dirty="0"/>
              <a:t>6. Confirm and close</a:t>
            </a:r>
            <a:endParaRPr lang="en-GB" sz="1600" u="sng" dirty="0"/>
          </a:p>
        </p:txBody>
      </p:sp>
      <p:sp>
        <p:nvSpPr>
          <p:cNvPr id="7" name="Arrow: Curved Left 6">
            <a:extLst>
              <a:ext uri="{FF2B5EF4-FFF2-40B4-BE49-F238E27FC236}">
                <a16:creationId xmlns:a16="http://schemas.microsoft.com/office/drawing/2014/main" id="{80125598-151B-2B09-9093-A7DDDC3D44E9}"/>
              </a:ext>
            </a:extLst>
          </p:cNvPr>
          <p:cNvSpPr/>
          <p:nvPr/>
        </p:nvSpPr>
        <p:spPr>
          <a:xfrm rot="14575778" flipH="1" flipV="1">
            <a:off x="6952063" y="4634574"/>
            <a:ext cx="465527" cy="1045698"/>
          </a:xfrm>
          <a:prstGeom prst="curvedLeftArrow">
            <a:avLst>
              <a:gd name="adj1" fmla="val 25000"/>
              <a:gd name="adj2" fmla="val 49398"/>
              <a:gd name="adj3" fmla="val 25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err="1">
              <a:solidFill>
                <a:schemeClr val="bg1"/>
              </a:solidFill>
            </a:endParaRPr>
          </a:p>
        </p:txBody>
      </p:sp>
      <p:sp>
        <p:nvSpPr>
          <p:cNvPr id="9" name="TextBox 8">
            <a:extLst>
              <a:ext uri="{FF2B5EF4-FFF2-40B4-BE49-F238E27FC236}">
                <a16:creationId xmlns:a16="http://schemas.microsoft.com/office/drawing/2014/main" id="{8EBB1D9F-A9F4-7B94-A4E4-B907E1AE9A79}"/>
              </a:ext>
            </a:extLst>
          </p:cNvPr>
          <p:cNvSpPr txBox="1"/>
          <p:nvPr/>
        </p:nvSpPr>
        <p:spPr>
          <a:xfrm>
            <a:off x="9297344" y="4805417"/>
            <a:ext cx="2259386" cy="714491"/>
          </a:xfrm>
          <a:prstGeom prst="rect">
            <a:avLst/>
          </a:prstGeom>
          <a:noFill/>
        </p:spPr>
        <p:txBody>
          <a:bodyPr wrap="square">
            <a:spAutoFit/>
          </a:bodyPr>
          <a:lstStyle/>
          <a:p>
            <a:pPr>
              <a:lnSpc>
                <a:spcPct val="115000"/>
              </a:lnSpc>
              <a:spcAft>
                <a:spcPts val="1000"/>
              </a:spcAft>
              <a:tabLst>
                <a:tab pos="628650" algn="l"/>
              </a:tabLst>
            </a:pPr>
            <a:r>
              <a:rPr lang="en-GB" sz="1200" b="1" dirty="0">
                <a:effectLst/>
                <a:latin typeface="+mj-lt"/>
                <a:ea typeface="Calibri" panose="020F0502020204030204" pitchFamily="34" charset="0"/>
                <a:cs typeface="Times New Roman" panose="02020603050405020304" pitchFamily="18" charset="0"/>
              </a:rPr>
              <a:t>Note</a:t>
            </a:r>
            <a:r>
              <a:rPr lang="en-GB" sz="1200" dirty="0">
                <a:effectLst/>
                <a:latin typeface="+mj-lt"/>
                <a:ea typeface="Calibri" panose="020F0502020204030204" pitchFamily="34" charset="0"/>
                <a:cs typeface="Times New Roman" panose="02020603050405020304" pitchFamily="18" charset="0"/>
              </a:rPr>
              <a:t> - You can change the view of any report within the </a:t>
            </a:r>
            <a:r>
              <a:rPr lang="en-GB" sz="1200" dirty="0" err="1">
                <a:effectLst/>
                <a:latin typeface="+mj-lt"/>
                <a:ea typeface="Calibri" panose="020F0502020204030204" pitchFamily="34" charset="0"/>
                <a:cs typeface="Times New Roman" panose="02020603050405020304" pitchFamily="18" charset="0"/>
              </a:rPr>
              <a:t>eBill</a:t>
            </a:r>
            <a:r>
              <a:rPr lang="en-GB" sz="1200" dirty="0">
                <a:effectLst/>
                <a:latin typeface="+mj-lt"/>
                <a:ea typeface="Calibri" panose="020F0502020204030204" pitchFamily="34" charset="0"/>
                <a:cs typeface="Times New Roman" panose="02020603050405020304" pitchFamily="18" charset="0"/>
              </a:rPr>
              <a:t> reader if you choose. </a:t>
            </a:r>
          </a:p>
        </p:txBody>
      </p:sp>
    </p:spTree>
    <p:extLst>
      <p:ext uri="{BB962C8B-B14F-4D97-AF65-F5344CB8AC3E}">
        <p14:creationId xmlns:p14="http://schemas.microsoft.com/office/powerpoint/2010/main" val="2782146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esented - New Design">
  <a:themeElements>
    <a:clrScheme name="EDF COLOURS 2023">
      <a:dk1>
        <a:srgbClr val="000000"/>
      </a:dk1>
      <a:lt1>
        <a:srgbClr val="FFFFFF"/>
      </a:lt1>
      <a:dk2>
        <a:srgbClr val="7F7F7F"/>
      </a:dk2>
      <a:lt2>
        <a:srgbClr val="BFBFBF"/>
      </a:lt2>
      <a:accent1>
        <a:srgbClr val="FE5716"/>
      </a:accent1>
      <a:accent2>
        <a:srgbClr val="FF861D"/>
      </a:accent2>
      <a:accent3>
        <a:srgbClr val="FFB210"/>
      </a:accent3>
      <a:accent4>
        <a:srgbClr val="10367A"/>
      </a:accent4>
      <a:accent5>
        <a:srgbClr val="1057C8"/>
      </a:accent5>
      <a:accent6>
        <a:srgbClr val="1089FF"/>
      </a:accent6>
      <a:hlink>
        <a:srgbClr val="1057C8"/>
      </a:hlink>
      <a:folHlink>
        <a:srgbClr val="000000"/>
      </a:folHlink>
    </a:clrScheme>
    <a:fontScheme name="EDF FONTS 2023">
      <a:majorFont>
        <a:latin typeface="EDF 2020"/>
        <a:ea typeface=""/>
        <a:cs typeface=""/>
      </a:majorFont>
      <a:minorFont>
        <a:latin typeface="EDF 2020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sz="14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a:defRPr sz="1400" dirty="0" err="1" smtClean="0"/>
        </a:defPPr>
      </a:lstStyle>
    </a:txDef>
  </a:objectDefaults>
  <a:extraClrSchemeLst/>
  <a:extLst>
    <a:ext uri="{05A4C25C-085E-4340-85A3-A5531E510DB2}">
      <thm15:themeFamily xmlns:thm15="http://schemas.microsoft.com/office/thememl/2012/main" name="EDF-01_Template Design_V05" id="{C9CC327F-81DE-4489-90FC-9FFAEECF197E}" vid="{E4490844-DC51-43FC-B95C-EC6AA123F84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EDF-01_Template Design_V05 (1)</Template>
  <TotalTime>1667</TotalTime>
  <Words>534</Words>
  <Application>Microsoft Office PowerPoint</Application>
  <PresentationFormat>Widescreen</PresentationFormat>
  <Paragraphs>55</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EDF 2020</vt:lpstr>
      <vt:lpstr>EDF 2020 Light</vt:lpstr>
      <vt:lpstr>Presented - New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EDF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Claire Brunel</dc:creator>
  <cp:lastModifiedBy>Goodall, Amy</cp:lastModifiedBy>
  <cp:revision>25</cp:revision>
  <dcterms:created xsi:type="dcterms:W3CDTF">2023-08-11T07:52:29Z</dcterms:created>
  <dcterms:modified xsi:type="dcterms:W3CDTF">2023-10-26T12:19:37Z</dcterms:modified>
</cp:coreProperties>
</file>